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358" r:id="rId2"/>
    <p:sldId id="373" r:id="rId3"/>
    <p:sldId id="541" r:id="rId4"/>
    <p:sldId id="571" r:id="rId5"/>
    <p:sldId id="594" r:id="rId6"/>
    <p:sldId id="552" r:id="rId7"/>
    <p:sldId id="419" r:id="rId8"/>
    <p:sldId id="547" r:id="rId9"/>
    <p:sldId id="572" r:id="rId10"/>
    <p:sldId id="553" r:id="rId11"/>
    <p:sldId id="573" r:id="rId12"/>
    <p:sldId id="535" r:id="rId13"/>
    <p:sldId id="574" r:id="rId14"/>
    <p:sldId id="595" r:id="rId15"/>
    <p:sldId id="596" r:id="rId16"/>
    <p:sldId id="598" r:id="rId17"/>
    <p:sldId id="599" r:id="rId18"/>
    <p:sldId id="600" r:id="rId19"/>
    <p:sldId id="356" r:id="rId20"/>
  </p:sldIdLst>
  <p:sldSz cx="9144000" cy="6858000" type="screen4x3"/>
  <p:notesSz cx="6735763" cy="9866313"/>
  <p:defaultTextStyle>
    <a:defPPr>
      <a:defRPr lang="tr-TR"/>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n Turpcu" initials="CT" lastIdx="1" clrIdx="0">
    <p:extLst>
      <p:ext uri="{19B8F6BF-5375-455C-9EA6-DF929625EA0E}">
        <p15:presenceInfo xmlns:p15="http://schemas.microsoft.com/office/powerpoint/2012/main" userId="S-1-5-21-3738314056-288520165-278773844-296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49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A488322-F2BA-4B5B-9748-0D474271808F}" styleName="Orta Stil 3 - Vurgu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EB344D84-9AFB-497E-A393-DC336BA19D2E}" styleName="Orta Stil 3 - Vurgu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93296810-A885-4BE3-A3E7-6D5BEEA58F35}" styleName="Orta Stil 2 - Vurgu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75" autoAdjust="0"/>
    <p:restoredTop sz="93883" autoAdjust="0"/>
  </p:normalViewPr>
  <p:slideViewPr>
    <p:cSldViewPr>
      <p:cViewPr varScale="1">
        <p:scale>
          <a:sx n="64" d="100"/>
          <a:sy n="64" d="100"/>
        </p:scale>
        <p:origin x="1248" y="56"/>
      </p:cViewPr>
      <p:guideLst>
        <p:guide orient="horz" pos="2160"/>
        <p:guide pos="2880"/>
      </p:guideLst>
    </p:cSldViewPr>
  </p:slideViewPr>
  <p:outlineViewPr>
    <p:cViewPr>
      <p:scale>
        <a:sx n="33" d="100"/>
        <a:sy n="33" d="100"/>
      </p:scale>
      <p:origin x="0" y="-25734"/>
    </p:cViewPr>
  </p:outlineViewPr>
  <p:notesTextViewPr>
    <p:cViewPr>
      <p:scale>
        <a:sx n="1" d="1"/>
        <a:sy n="1" d="1"/>
      </p:scale>
      <p:origin x="0" y="0"/>
    </p:cViewPr>
  </p:notesTextViewPr>
  <p:notesViewPr>
    <p:cSldViewPr>
      <p:cViewPr varScale="1">
        <p:scale>
          <a:sx n="81" d="100"/>
          <a:sy n="81" d="100"/>
        </p:scale>
        <p:origin x="4008"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diagrams/_rels/drawing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34DF6F-9B24-4963-8769-1D30EF184392}" type="doc">
      <dgm:prSet loTypeId="urn:microsoft.com/office/officeart/2005/8/layout/vList4" loCatId="list" qsTypeId="urn:microsoft.com/office/officeart/2005/8/quickstyle/simple1" qsCatId="simple" csTypeId="urn:microsoft.com/office/officeart/2005/8/colors/colorful4" csCatId="colorful" phldr="1"/>
      <dgm:spPr/>
      <dgm:t>
        <a:bodyPr/>
        <a:lstStyle/>
        <a:p>
          <a:endParaRPr lang="tr-TR"/>
        </a:p>
      </dgm:t>
    </dgm:pt>
    <dgm:pt modelId="{339C6916-3AE8-476C-A878-87711469A020}">
      <dgm:prSet phldrT="[Metin]" custT="1"/>
      <dgm:spPr>
        <a:xfrm>
          <a:off x="46910" y="12694"/>
          <a:ext cx="5480049" cy="1258093"/>
        </a:xfrm>
        <a:prstGeom prst="roundRect">
          <a:avLst>
            <a:gd name="adj" fmla="val 10000"/>
          </a:avLst>
        </a:prstGeom>
        <a:solidFill>
          <a:srgbClr val="FFC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tr-TR" sz="2000" b="1" u="none" dirty="0" smtClean="0">
              <a:solidFill>
                <a:srgbClr val="002060"/>
              </a:solidFill>
              <a:latin typeface="Calibri" panose="020F0502020204030204" pitchFamily="34" charset="0"/>
              <a:cs typeface="Arial" panose="020B0604020202020204" pitchFamily="34" charset="0"/>
            </a:rPr>
            <a:t> PO </a:t>
          </a:r>
          <a:r>
            <a:rPr lang="tr-TR" sz="2000" b="1" u="none" dirty="0">
              <a:solidFill>
                <a:srgbClr val="002060"/>
              </a:solidFill>
              <a:latin typeface="Calibri" panose="020F0502020204030204" pitchFamily="34" charset="0"/>
              <a:cs typeface="Arial" panose="020B0604020202020204" pitchFamily="34" charset="0"/>
            </a:rPr>
            <a:t>2: Daha yeşil ve düşük karbonlu bir Avrupa</a:t>
          </a:r>
        </a:p>
        <a:p>
          <a:r>
            <a:rPr lang="tr-TR" sz="2000" b="1" i="0" dirty="0" smtClean="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 PO </a:t>
          </a:r>
          <a:r>
            <a:rPr lang="en-US" sz="2000" b="1" i="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5: </a:t>
          </a:r>
          <a:r>
            <a:rPr lang="tr-TR" sz="2000" b="1" i="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Vatandaşlara daha yakın bir Avrupa</a:t>
          </a:r>
          <a:endParaRPr lang="tr-TR" sz="2000" b="1" i="0" u="none" dirty="0">
            <a:solidFill>
              <a:srgbClr val="002060"/>
            </a:solidFill>
            <a:latin typeface="Calibri" panose="020F0502020204030204"/>
            <a:ea typeface="+mn-ea"/>
            <a:cs typeface="+mn-cs"/>
          </a:endParaRPr>
        </a:p>
        <a:p>
          <a:r>
            <a:rPr lang="tr-TR" sz="2000" b="1" i="0" dirty="0" smtClean="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 </a:t>
          </a:r>
          <a:r>
            <a:rPr lang="en-US" sz="2000" b="1" i="0" dirty="0" smtClean="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ISO </a:t>
          </a:r>
          <a:r>
            <a:rPr lang="en-US" sz="2000" b="1" i="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2: </a:t>
          </a:r>
          <a:r>
            <a:rPr lang="tr-TR" sz="2000" b="1" i="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Daha güvenli ve emniyetli bir Avrupa</a:t>
          </a:r>
          <a:endParaRPr lang="tr-TR" sz="2000" b="1" i="0" u="none" dirty="0">
            <a:solidFill>
              <a:srgbClr val="002060"/>
            </a:solidFill>
            <a:latin typeface="Calibri" panose="020F0502020204030204"/>
            <a:ea typeface="+mn-ea"/>
            <a:cs typeface="+mn-cs"/>
          </a:endParaRPr>
        </a:p>
      </dgm:t>
    </dgm:pt>
    <dgm:pt modelId="{91918A54-10F7-4DF4-8629-E05AAF5A9FAE}" type="parTrans" cxnId="{C397496C-FA89-4722-ADA7-8E86011D385B}">
      <dgm:prSet/>
      <dgm:spPr/>
      <dgm:t>
        <a:bodyPr/>
        <a:lstStyle/>
        <a:p>
          <a:endParaRPr lang="tr-TR"/>
        </a:p>
      </dgm:t>
    </dgm:pt>
    <dgm:pt modelId="{87703AB5-74BA-42C1-8CA1-04F599F052CE}" type="sibTrans" cxnId="{C397496C-FA89-4722-ADA7-8E86011D385B}">
      <dgm:prSet/>
      <dgm:spPr/>
      <dgm:t>
        <a:bodyPr/>
        <a:lstStyle/>
        <a:p>
          <a:endParaRPr lang="tr-TR"/>
        </a:p>
      </dgm:t>
    </dgm:pt>
    <dgm:pt modelId="{2FF55D20-8F6C-4A26-9408-EE332EB37D14}">
      <dgm:prSet phldrT="[Metin]" custT="1"/>
      <dgm:spPr>
        <a:xfrm>
          <a:off x="0" y="1383903"/>
          <a:ext cx="5480049" cy="1258093"/>
        </a:xfrm>
        <a:prstGeom prst="roundRect">
          <a:avLst>
            <a:gd name="adj" fmla="val 10000"/>
          </a:avLst>
        </a:prstGeom>
        <a:solidFill>
          <a:srgbClr val="FFC000">
            <a:hueOff val="5197846"/>
            <a:satOff val="-23984"/>
            <a:lumOff val="883"/>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tr-TR" sz="2000" b="1" u="none" dirty="0" smtClean="0">
              <a:solidFill>
                <a:srgbClr val="002060"/>
              </a:solidFill>
              <a:latin typeface="Calibri" panose="020F0502020204030204" pitchFamily="34" charset="0"/>
              <a:cs typeface="Arial" panose="020B0604020202020204" pitchFamily="34" charset="0"/>
            </a:rPr>
            <a:t>  </a:t>
          </a:r>
          <a:r>
            <a:rPr lang="en-US" sz="2000" b="1" u="none" dirty="0" smtClean="0">
              <a:solidFill>
                <a:srgbClr val="002060"/>
              </a:solidFill>
              <a:latin typeface="Calibri" panose="020F0502020204030204" pitchFamily="34" charset="0"/>
              <a:cs typeface="Arial" panose="020B0604020202020204" pitchFamily="34" charset="0"/>
            </a:rPr>
            <a:t>PO</a:t>
          </a:r>
          <a:r>
            <a:rPr lang="tr-TR" sz="2000" b="1" u="none" dirty="0" smtClean="0">
              <a:solidFill>
                <a:srgbClr val="002060"/>
              </a:solidFill>
              <a:latin typeface="Calibri" panose="020F0502020204030204" pitchFamily="34" charset="0"/>
              <a:cs typeface="Arial" panose="020B0604020202020204" pitchFamily="34" charset="0"/>
            </a:rPr>
            <a:t> </a:t>
          </a:r>
          <a:r>
            <a:rPr lang="en-US" sz="2000" b="1" u="none" dirty="0">
              <a:solidFill>
                <a:srgbClr val="002060"/>
              </a:solidFill>
              <a:latin typeface="Calibri" panose="020F0502020204030204" pitchFamily="34" charset="0"/>
              <a:cs typeface="Arial" panose="020B0604020202020204" pitchFamily="34" charset="0"/>
            </a:rPr>
            <a:t>1</a:t>
          </a:r>
          <a:r>
            <a:rPr lang="tr-TR" sz="2000" b="1" u="none" dirty="0">
              <a:solidFill>
                <a:srgbClr val="002060"/>
              </a:solidFill>
              <a:latin typeface="Calibri" panose="020F0502020204030204" pitchFamily="34" charset="0"/>
              <a:cs typeface="Arial" panose="020B0604020202020204" pitchFamily="34" charset="0"/>
            </a:rPr>
            <a:t>: Daha akıllı ve rekabetçi bir Avrupa</a:t>
          </a:r>
        </a:p>
        <a:p>
          <a:r>
            <a:rPr lang="tr-TR" sz="2000" b="1" u="none" dirty="0" smtClean="0">
              <a:solidFill>
                <a:srgbClr val="002060"/>
              </a:solidFill>
              <a:latin typeface="Calibri" panose="020F0502020204030204" pitchFamily="34" charset="0"/>
              <a:cs typeface="Arial" panose="020B0604020202020204" pitchFamily="34" charset="0"/>
            </a:rPr>
            <a:t>  PO </a:t>
          </a:r>
          <a:r>
            <a:rPr lang="tr-TR" sz="2000" b="1" u="none" dirty="0">
              <a:solidFill>
                <a:srgbClr val="002060"/>
              </a:solidFill>
              <a:latin typeface="Calibri" panose="020F0502020204030204" pitchFamily="34" charset="0"/>
              <a:cs typeface="Arial" panose="020B0604020202020204" pitchFamily="34" charset="0"/>
            </a:rPr>
            <a:t>2: Daha yeşil ve düşük karbonlu bir Avrupa</a:t>
          </a:r>
          <a:endParaRPr lang="tr-TR" sz="2000" u="none" dirty="0">
            <a:solidFill>
              <a:srgbClr val="002060"/>
            </a:solidFill>
            <a:latin typeface="Calibri" panose="020F0502020204030204"/>
            <a:ea typeface="+mn-ea"/>
            <a:cs typeface="+mn-cs"/>
          </a:endParaRPr>
        </a:p>
      </dgm:t>
    </dgm:pt>
    <dgm:pt modelId="{A5994BE3-B7B3-4962-8842-E11DB82F4F46}" type="parTrans" cxnId="{C9A8757C-6FE4-4505-81BC-575D76F15826}">
      <dgm:prSet/>
      <dgm:spPr/>
      <dgm:t>
        <a:bodyPr/>
        <a:lstStyle/>
        <a:p>
          <a:endParaRPr lang="tr-TR"/>
        </a:p>
      </dgm:t>
    </dgm:pt>
    <dgm:pt modelId="{F94DCE4C-1493-4A54-A849-FB4EBDF29337}" type="sibTrans" cxnId="{C9A8757C-6FE4-4505-81BC-575D76F15826}">
      <dgm:prSet/>
      <dgm:spPr/>
      <dgm:t>
        <a:bodyPr/>
        <a:lstStyle/>
        <a:p>
          <a:endParaRPr lang="tr-TR"/>
        </a:p>
      </dgm:t>
    </dgm:pt>
    <dgm:pt modelId="{E8CFB1CA-9B8B-4775-A19C-12BC185FA3D8}">
      <dgm:prSet phldrT="[Metin]" custT="1"/>
      <dgm:spPr>
        <a:xfrm>
          <a:off x="0" y="2767806"/>
          <a:ext cx="5480049" cy="1258093"/>
        </a:xfrm>
        <a:prstGeom prst="roundRect">
          <a:avLst>
            <a:gd name="adj" fmla="val 10000"/>
          </a:avLst>
        </a:prstGeom>
        <a:solidFill>
          <a:srgbClr val="FFC000">
            <a:hueOff val="10395692"/>
            <a:satOff val="-47968"/>
            <a:lumOff val="1765"/>
            <a:alphaOff val="0"/>
          </a:srgbClr>
        </a:solidFill>
        <a:ln w="12700" cap="flat" cmpd="sng" algn="ctr">
          <a:solidFill>
            <a:schemeClr val="tx2">
              <a:lumMod val="40000"/>
              <a:lumOff val="60000"/>
            </a:schemeClr>
          </a:solidFill>
          <a:prstDash val="solid"/>
          <a:miter lim="800000"/>
        </a:ln>
        <a:effectLst/>
      </dgm:spPr>
      <dgm:t>
        <a:bodyPr/>
        <a:lstStyle/>
        <a:p>
          <a:pPr>
            <a:buFont typeface="Wingdings" panose="05000000000000000000" pitchFamily="2" charset="2"/>
            <a:buNone/>
          </a:pPr>
          <a:r>
            <a:rPr lang="en-US" sz="1400" b="1" u="none" dirty="0">
              <a:solidFill>
                <a:srgbClr val="002060"/>
              </a:solidFill>
              <a:latin typeface="Calibri" panose="020F0502020204030204" pitchFamily="34" charset="0"/>
              <a:cs typeface="Calibri" panose="020F0502020204030204" pitchFamily="34" charset="0"/>
            </a:rPr>
            <a:t>PO</a:t>
          </a:r>
          <a:r>
            <a:rPr lang="tr-TR" sz="1400" b="1" u="none" dirty="0">
              <a:solidFill>
                <a:srgbClr val="002060"/>
              </a:solidFill>
              <a:latin typeface="Calibri" panose="020F0502020204030204" pitchFamily="34" charset="0"/>
              <a:cs typeface="Calibri" panose="020F0502020204030204" pitchFamily="34" charset="0"/>
            </a:rPr>
            <a:t> </a:t>
          </a:r>
          <a:r>
            <a:rPr lang="en-US" sz="1400" b="1" u="none" dirty="0">
              <a:solidFill>
                <a:srgbClr val="002060"/>
              </a:solidFill>
              <a:latin typeface="Calibri" panose="020F0502020204030204" pitchFamily="34" charset="0"/>
              <a:cs typeface="Calibri" panose="020F0502020204030204" pitchFamily="34" charset="0"/>
            </a:rPr>
            <a:t>1</a:t>
          </a:r>
          <a:r>
            <a:rPr lang="tr-TR" sz="1400" b="1" u="none" dirty="0">
              <a:solidFill>
                <a:srgbClr val="002060"/>
              </a:solidFill>
              <a:latin typeface="Calibri" panose="020F0502020204030204" pitchFamily="34" charset="0"/>
              <a:cs typeface="Calibri" panose="020F0502020204030204" pitchFamily="34" charset="0"/>
            </a:rPr>
            <a:t>: </a:t>
          </a:r>
          <a:r>
            <a:rPr lang="en-US" sz="1400" b="1" u="none" dirty="0" err="1">
              <a:solidFill>
                <a:srgbClr val="002060"/>
              </a:solidFill>
              <a:latin typeface="Calibri" panose="020F0502020204030204" pitchFamily="34" charset="0"/>
              <a:cs typeface="Calibri" panose="020F0502020204030204" pitchFamily="34" charset="0"/>
            </a:rPr>
            <a:t>Daha</a:t>
          </a:r>
          <a:r>
            <a:rPr lang="en-US" sz="1400" b="1" u="none" dirty="0">
              <a:solidFill>
                <a:srgbClr val="002060"/>
              </a:solidFill>
              <a:latin typeface="Calibri" panose="020F0502020204030204" pitchFamily="34" charset="0"/>
              <a:cs typeface="Calibri" panose="020F0502020204030204" pitchFamily="34" charset="0"/>
            </a:rPr>
            <a:t> </a:t>
          </a:r>
          <a:r>
            <a:rPr lang="en-US" sz="1400" b="1" u="none" dirty="0" err="1">
              <a:solidFill>
                <a:srgbClr val="002060"/>
              </a:solidFill>
              <a:latin typeface="Calibri" panose="020F0502020204030204" pitchFamily="34" charset="0"/>
              <a:cs typeface="Calibri" panose="020F0502020204030204" pitchFamily="34" charset="0"/>
            </a:rPr>
            <a:t>rekabetçi</a:t>
          </a:r>
          <a:r>
            <a:rPr lang="en-US" sz="1400" b="1" u="none" dirty="0">
              <a:solidFill>
                <a:srgbClr val="002060"/>
              </a:solidFill>
              <a:latin typeface="Calibri" panose="020F0502020204030204" pitchFamily="34" charset="0"/>
              <a:cs typeface="Calibri" panose="020F0502020204030204" pitchFamily="34" charset="0"/>
            </a:rPr>
            <a:t> ve </a:t>
          </a:r>
          <a:r>
            <a:rPr lang="en-US" sz="1400" b="1" u="none" dirty="0" err="1">
              <a:solidFill>
                <a:srgbClr val="002060"/>
              </a:solidFill>
              <a:latin typeface="Calibri" panose="020F0502020204030204" pitchFamily="34" charset="0"/>
              <a:cs typeface="Calibri" panose="020F0502020204030204" pitchFamily="34" charset="0"/>
            </a:rPr>
            <a:t>akıllı</a:t>
          </a:r>
          <a:r>
            <a:rPr lang="en-US" sz="1400" b="1" u="none" dirty="0">
              <a:solidFill>
                <a:srgbClr val="002060"/>
              </a:solidFill>
              <a:latin typeface="Calibri" panose="020F0502020204030204" pitchFamily="34" charset="0"/>
              <a:cs typeface="Calibri" panose="020F0502020204030204" pitchFamily="34" charset="0"/>
            </a:rPr>
            <a:t> </a:t>
          </a:r>
          <a:r>
            <a:rPr lang="en-US" sz="1400" b="1" u="none" dirty="0" err="1">
              <a:solidFill>
                <a:srgbClr val="002060"/>
              </a:solidFill>
              <a:latin typeface="Calibri" panose="020F0502020204030204" pitchFamily="34" charset="0"/>
              <a:cs typeface="Calibri" panose="020F0502020204030204" pitchFamily="34" charset="0"/>
            </a:rPr>
            <a:t>bir</a:t>
          </a:r>
          <a:r>
            <a:rPr lang="en-US" sz="1400" b="1" u="none" dirty="0">
              <a:solidFill>
                <a:srgbClr val="002060"/>
              </a:solidFill>
              <a:latin typeface="Calibri" panose="020F0502020204030204" pitchFamily="34" charset="0"/>
              <a:cs typeface="Calibri" panose="020F0502020204030204" pitchFamily="34" charset="0"/>
            </a:rPr>
            <a:t> </a:t>
          </a:r>
          <a:r>
            <a:rPr lang="en-US" sz="1400" b="1" u="none" dirty="0" err="1" smtClean="0">
              <a:solidFill>
                <a:srgbClr val="002060"/>
              </a:solidFill>
              <a:latin typeface="Calibri" panose="020F0502020204030204" pitchFamily="34" charset="0"/>
              <a:cs typeface="Calibri" panose="020F0502020204030204" pitchFamily="34" charset="0"/>
            </a:rPr>
            <a:t>Avrupa</a:t>
          </a:r>
          <a:endParaRPr lang="tr-TR" sz="1400" b="1" u="none" dirty="0" smtClean="0">
            <a:solidFill>
              <a:srgbClr val="002060"/>
            </a:solidFill>
            <a:latin typeface="Calibri" panose="020F0502020204030204" pitchFamily="34" charset="0"/>
            <a:cs typeface="Calibri" panose="020F0502020204030204" pitchFamily="34" charset="0"/>
          </a:endParaRPr>
        </a:p>
        <a:p>
          <a:pPr>
            <a:buFont typeface="Wingdings" panose="05000000000000000000" pitchFamily="2" charset="2"/>
            <a:buNone/>
          </a:pPr>
          <a:r>
            <a:rPr lang="tr-TR" sz="1400" b="1" u="none" dirty="0" smtClean="0">
              <a:solidFill>
                <a:srgbClr val="002060"/>
              </a:solidFill>
              <a:latin typeface="Calibri" panose="020F0502020204030204" pitchFamily="34" charset="0"/>
              <a:cs typeface="Calibri" panose="020F0502020204030204" pitchFamily="34" charset="0"/>
            </a:rPr>
            <a:t>PO </a:t>
          </a:r>
          <a:r>
            <a:rPr lang="tr-TR" sz="1400" b="1" u="none" dirty="0">
              <a:solidFill>
                <a:srgbClr val="002060"/>
              </a:solidFill>
              <a:latin typeface="Calibri" panose="020F0502020204030204" pitchFamily="34" charset="0"/>
              <a:cs typeface="Calibri" panose="020F0502020204030204" pitchFamily="34" charset="0"/>
            </a:rPr>
            <a:t>2: Daha yeşil, sıfır karbon ekonomisine doğru daha düşük karbon tüketimine yönelen ve dirençli bir </a:t>
          </a:r>
          <a:r>
            <a:rPr lang="tr-TR" sz="1400" b="1" u="none" dirty="0" smtClean="0">
              <a:solidFill>
                <a:srgbClr val="002060"/>
              </a:solidFill>
              <a:latin typeface="Calibri" panose="020F0502020204030204" pitchFamily="34" charset="0"/>
              <a:cs typeface="Calibri" panose="020F0502020204030204" pitchFamily="34" charset="0"/>
            </a:rPr>
            <a:t>Avrupa</a:t>
          </a:r>
        </a:p>
        <a:p>
          <a:pPr>
            <a:buFont typeface="Wingdings" panose="05000000000000000000" pitchFamily="2" charset="2"/>
            <a:buNone/>
          </a:pPr>
          <a:r>
            <a:rPr lang="tr-TR" sz="1400" b="1" u="none" dirty="0" smtClean="0">
              <a:solidFill>
                <a:srgbClr val="002060"/>
              </a:solidFill>
              <a:latin typeface="Calibri" panose="020F0502020204030204" pitchFamily="34" charset="0"/>
              <a:cs typeface="Calibri" panose="020F0502020204030204" pitchFamily="34" charset="0"/>
            </a:rPr>
            <a:t>PO </a:t>
          </a:r>
          <a:r>
            <a:rPr lang="tr-TR" sz="1400" b="1" u="none" dirty="0">
              <a:solidFill>
                <a:srgbClr val="002060"/>
              </a:solidFill>
              <a:latin typeface="Calibri" panose="020F0502020204030204" pitchFamily="34" charset="0"/>
              <a:cs typeface="Calibri" panose="020F0502020204030204" pitchFamily="34" charset="0"/>
            </a:rPr>
            <a:t>4:</a:t>
          </a:r>
          <a:r>
            <a:rPr lang="en-US" sz="1400" b="1" u="none" dirty="0">
              <a:solidFill>
                <a:srgbClr val="002060"/>
              </a:solidFill>
              <a:latin typeface="Calibri" panose="020F0502020204030204" pitchFamily="34" charset="0"/>
              <a:cs typeface="Calibri" panose="020F0502020204030204" pitchFamily="34" charset="0"/>
            </a:rPr>
            <a:t> </a:t>
          </a:r>
          <a:r>
            <a:rPr lang="en-US" sz="1400" b="1" u="none" dirty="0" err="1">
              <a:solidFill>
                <a:srgbClr val="002060"/>
              </a:solidFill>
              <a:latin typeface="Calibri" panose="020F0502020204030204" pitchFamily="34" charset="0"/>
              <a:cs typeface="Calibri" panose="020F0502020204030204" pitchFamily="34" charset="0"/>
            </a:rPr>
            <a:t>Avrupa</a:t>
          </a:r>
          <a:r>
            <a:rPr lang="en-US" sz="1400" b="1" u="none" dirty="0">
              <a:solidFill>
                <a:srgbClr val="002060"/>
              </a:solidFill>
              <a:latin typeface="Calibri" panose="020F0502020204030204" pitchFamily="34" charset="0"/>
              <a:cs typeface="Calibri" panose="020F0502020204030204" pitchFamily="34" charset="0"/>
            </a:rPr>
            <a:t> </a:t>
          </a:r>
          <a:r>
            <a:rPr lang="en-US" sz="1400" b="1" u="none" dirty="0" err="1">
              <a:solidFill>
                <a:srgbClr val="002060"/>
              </a:solidFill>
              <a:latin typeface="Calibri" panose="020F0502020204030204" pitchFamily="34" charset="0"/>
              <a:cs typeface="Calibri" panose="020F0502020204030204" pitchFamily="34" charset="0"/>
            </a:rPr>
            <a:t>Sosyal</a:t>
          </a:r>
          <a:r>
            <a:rPr lang="en-US" sz="1400" b="1" u="none" dirty="0">
              <a:solidFill>
                <a:srgbClr val="002060"/>
              </a:solidFill>
              <a:latin typeface="Calibri" panose="020F0502020204030204" pitchFamily="34" charset="0"/>
              <a:cs typeface="Calibri" panose="020F0502020204030204" pitchFamily="34" charset="0"/>
            </a:rPr>
            <a:t> </a:t>
          </a:r>
          <a:r>
            <a:rPr lang="en-US" sz="1400" b="1" u="none" dirty="0" err="1">
              <a:solidFill>
                <a:srgbClr val="002060"/>
              </a:solidFill>
              <a:latin typeface="Calibri" panose="020F0502020204030204" pitchFamily="34" charset="0"/>
              <a:cs typeface="Calibri" panose="020F0502020204030204" pitchFamily="34" charset="0"/>
            </a:rPr>
            <a:t>Haklar</a:t>
          </a:r>
          <a:r>
            <a:rPr lang="en-US" sz="1400" b="1" u="none" dirty="0">
              <a:solidFill>
                <a:srgbClr val="002060"/>
              </a:solidFill>
              <a:latin typeface="Calibri" panose="020F0502020204030204" pitchFamily="34" charset="0"/>
              <a:cs typeface="Calibri" panose="020F0502020204030204" pitchFamily="34" charset="0"/>
            </a:rPr>
            <a:t> </a:t>
          </a:r>
          <a:r>
            <a:rPr lang="en-US" sz="1400" b="1" u="none" dirty="0" err="1">
              <a:solidFill>
                <a:srgbClr val="002060"/>
              </a:solidFill>
              <a:latin typeface="Calibri" panose="020F0502020204030204" pitchFamily="34" charset="0"/>
              <a:cs typeface="Calibri" panose="020F0502020204030204" pitchFamily="34" charset="0"/>
            </a:rPr>
            <a:t>sütununu</a:t>
          </a:r>
          <a:r>
            <a:rPr lang="en-US" sz="1400" b="1" u="none" dirty="0">
              <a:solidFill>
                <a:srgbClr val="002060"/>
              </a:solidFill>
              <a:latin typeface="Calibri" panose="020F0502020204030204" pitchFamily="34" charset="0"/>
              <a:cs typeface="Calibri" panose="020F0502020204030204" pitchFamily="34" charset="0"/>
            </a:rPr>
            <a:t> </a:t>
          </a:r>
          <a:r>
            <a:rPr lang="en-US" sz="1400" b="1" u="none" dirty="0" err="1">
              <a:solidFill>
                <a:srgbClr val="002060"/>
              </a:solidFill>
              <a:latin typeface="Calibri" panose="020F0502020204030204" pitchFamily="34" charset="0"/>
              <a:cs typeface="Calibri" panose="020F0502020204030204" pitchFamily="34" charset="0"/>
            </a:rPr>
            <a:t>uygulayan</a:t>
          </a:r>
          <a:r>
            <a:rPr lang="en-US" sz="1400" b="1" u="none" dirty="0">
              <a:solidFill>
                <a:srgbClr val="002060"/>
              </a:solidFill>
              <a:latin typeface="Calibri" panose="020F0502020204030204" pitchFamily="34" charset="0"/>
              <a:cs typeface="Calibri" panose="020F0502020204030204" pitchFamily="34" charset="0"/>
            </a:rPr>
            <a:t> </a:t>
          </a:r>
          <a:r>
            <a:rPr lang="en-US" sz="1400" b="1" u="none" dirty="0" err="1">
              <a:solidFill>
                <a:srgbClr val="002060"/>
              </a:solidFill>
              <a:latin typeface="Calibri" panose="020F0502020204030204" pitchFamily="34" charset="0"/>
              <a:cs typeface="Calibri" panose="020F0502020204030204" pitchFamily="34" charset="0"/>
            </a:rPr>
            <a:t>daha</a:t>
          </a:r>
          <a:r>
            <a:rPr lang="en-US" sz="1400" b="1" u="none" dirty="0">
              <a:solidFill>
                <a:srgbClr val="002060"/>
              </a:solidFill>
              <a:latin typeface="Calibri" panose="020F0502020204030204" pitchFamily="34" charset="0"/>
              <a:cs typeface="Calibri" panose="020F0502020204030204" pitchFamily="34" charset="0"/>
            </a:rPr>
            <a:t> </a:t>
          </a:r>
          <a:r>
            <a:rPr lang="en-US" sz="1400" b="1" u="none" dirty="0" err="1">
              <a:solidFill>
                <a:srgbClr val="002060"/>
              </a:solidFill>
              <a:latin typeface="Calibri" panose="020F0502020204030204" pitchFamily="34" charset="0"/>
              <a:cs typeface="Calibri" panose="020F0502020204030204" pitchFamily="34" charset="0"/>
            </a:rPr>
            <a:t>sosyal</a:t>
          </a:r>
          <a:r>
            <a:rPr lang="en-US" sz="1400" b="1" u="none" dirty="0">
              <a:solidFill>
                <a:srgbClr val="002060"/>
              </a:solidFill>
              <a:latin typeface="Calibri" panose="020F0502020204030204" pitchFamily="34" charset="0"/>
              <a:cs typeface="Calibri" panose="020F0502020204030204" pitchFamily="34" charset="0"/>
            </a:rPr>
            <a:t> ve </a:t>
          </a:r>
          <a:r>
            <a:rPr lang="en-US" sz="1400" b="1" u="none" dirty="0" err="1">
              <a:solidFill>
                <a:srgbClr val="002060"/>
              </a:solidFill>
              <a:latin typeface="Calibri" panose="020F0502020204030204" pitchFamily="34" charset="0"/>
              <a:cs typeface="Calibri" panose="020F0502020204030204" pitchFamily="34" charset="0"/>
            </a:rPr>
            <a:t>kapsayıcı</a:t>
          </a:r>
          <a:r>
            <a:rPr lang="en-US" sz="1400" b="1" u="none" dirty="0">
              <a:solidFill>
                <a:srgbClr val="002060"/>
              </a:solidFill>
              <a:latin typeface="Calibri" panose="020F0502020204030204" pitchFamily="34" charset="0"/>
              <a:cs typeface="Calibri" panose="020F0502020204030204" pitchFamily="34" charset="0"/>
            </a:rPr>
            <a:t> </a:t>
          </a:r>
          <a:r>
            <a:rPr lang="en-US" sz="1400" b="1" u="none" dirty="0" err="1">
              <a:solidFill>
                <a:srgbClr val="002060"/>
              </a:solidFill>
              <a:latin typeface="Calibri" panose="020F0502020204030204" pitchFamily="34" charset="0"/>
              <a:cs typeface="Calibri" panose="020F0502020204030204" pitchFamily="34" charset="0"/>
            </a:rPr>
            <a:t>bir</a:t>
          </a:r>
          <a:r>
            <a:rPr lang="en-US" sz="1400" b="1" u="none" dirty="0">
              <a:solidFill>
                <a:srgbClr val="002060"/>
              </a:solidFill>
              <a:latin typeface="Calibri" panose="020F0502020204030204" pitchFamily="34" charset="0"/>
              <a:cs typeface="Calibri" panose="020F0502020204030204" pitchFamily="34" charset="0"/>
            </a:rPr>
            <a:t> </a:t>
          </a:r>
          <a:r>
            <a:rPr lang="en-US" sz="1400" b="1" u="none" dirty="0" err="1" smtClean="0">
              <a:solidFill>
                <a:srgbClr val="002060"/>
              </a:solidFill>
              <a:latin typeface="Calibri" panose="020F0502020204030204" pitchFamily="34" charset="0"/>
              <a:cs typeface="Calibri" panose="020F0502020204030204" pitchFamily="34" charset="0"/>
            </a:rPr>
            <a:t>Avrupa</a:t>
          </a:r>
          <a:endParaRPr lang="tr-TR" sz="1400" b="1" u="none" dirty="0" smtClean="0">
            <a:solidFill>
              <a:srgbClr val="002060"/>
            </a:solidFill>
            <a:latin typeface="Calibri" panose="020F0502020204030204" pitchFamily="34" charset="0"/>
            <a:cs typeface="Calibri" panose="020F0502020204030204" pitchFamily="34" charset="0"/>
          </a:endParaRPr>
        </a:p>
        <a:p>
          <a:pPr>
            <a:buFont typeface="Wingdings" panose="05000000000000000000" pitchFamily="2" charset="2"/>
            <a:buNone/>
          </a:pPr>
          <a:r>
            <a:rPr lang="tr-TR" sz="1400" b="1" u="none" dirty="0" smtClean="0">
              <a:solidFill>
                <a:srgbClr val="002060"/>
              </a:solidFill>
              <a:latin typeface="Calibri" panose="020F0502020204030204" pitchFamily="34" charset="0"/>
              <a:cs typeface="Calibri" panose="020F0502020204030204" pitchFamily="34" charset="0"/>
            </a:rPr>
            <a:t>ISO </a:t>
          </a:r>
          <a:r>
            <a:rPr lang="tr-TR" sz="1400" b="1" u="none" dirty="0">
              <a:solidFill>
                <a:srgbClr val="002060"/>
              </a:solidFill>
              <a:latin typeface="Calibri" panose="020F0502020204030204" pitchFamily="34" charset="0"/>
              <a:cs typeface="Calibri" panose="020F0502020204030204" pitchFamily="34" charset="0"/>
            </a:rPr>
            <a:t>1: </a:t>
          </a:r>
          <a:r>
            <a:rPr lang="en-US" sz="1400" b="1" u="none" dirty="0" err="1">
              <a:solidFill>
                <a:srgbClr val="002060"/>
              </a:solidFill>
              <a:latin typeface="Calibri" panose="020F0502020204030204" pitchFamily="34" charset="0"/>
              <a:cs typeface="Calibri" panose="020F0502020204030204" pitchFamily="34" charset="0"/>
            </a:rPr>
            <a:t>Daha</a:t>
          </a:r>
          <a:r>
            <a:rPr lang="en-US" sz="1400" b="1" u="none" dirty="0">
              <a:solidFill>
                <a:srgbClr val="002060"/>
              </a:solidFill>
              <a:latin typeface="Calibri" panose="020F0502020204030204" pitchFamily="34" charset="0"/>
              <a:cs typeface="Calibri" panose="020F0502020204030204" pitchFamily="34" charset="0"/>
            </a:rPr>
            <a:t> </a:t>
          </a:r>
          <a:r>
            <a:rPr lang="en-US" sz="1400" b="1" u="none" dirty="0" err="1">
              <a:solidFill>
                <a:srgbClr val="002060"/>
              </a:solidFill>
              <a:latin typeface="Calibri" panose="020F0502020204030204" pitchFamily="34" charset="0"/>
              <a:cs typeface="Calibri" panose="020F0502020204030204" pitchFamily="34" charset="0"/>
            </a:rPr>
            <a:t>iyi</a:t>
          </a:r>
          <a:r>
            <a:rPr lang="en-US" sz="1400" b="1" u="none" dirty="0">
              <a:solidFill>
                <a:srgbClr val="002060"/>
              </a:solidFill>
              <a:latin typeface="Calibri" panose="020F0502020204030204" pitchFamily="34" charset="0"/>
              <a:cs typeface="Calibri" panose="020F0502020204030204" pitchFamily="34" charset="0"/>
            </a:rPr>
            <a:t> </a:t>
          </a:r>
          <a:r>
            <a:rPr lang="en-US" sz="1400" b="1" u="none" dirty="0" err="1">
              <a:solidFill>
                <a:srgbClr val="002060"/>
              </a:solidFill>
              <a:latin typeface="Calibri" panose="020F0502020204030204" pitchFamily="34" charset="0"/>
              <a:cs typeface="Calibri" panose="020F0502020204030204" pitchFamily="34" charset="0"/>
            </a:rPr>
            <a:t>bir</a:t>
          </a:r>
          <a:r>
            <a:rPr lang="en-US" sz="1400" b="1" u="none" dirty="0">
              <a:solidFill>
                <a:srgbClr val="002060"/>
              </a:solidFill>
              <a:latin typeface="Calibri" panose="020F0502020204030204" pitchFamily="34" charset="0"/>
              <a:cs typeface="Calibri" panose="020F0502020204030204" pitchFamily="34" charset="0"/>
            </a:rPr>
            <a:t> </a:t>
          </a:r>
          <a:r>
            <a:rPr lang="en-US" sz="1400" b="1" u="none" dirty="0" err="1">
              <a:solidFill>
                <a:srgbClr val="002060"/>
              </a:solidFill>
              <a:latin typeface="Calibri" panose="020F0502020204030204" pitchFamily="34" charset="0"/>
              <a:cs typeface="Calibri" panose="020F0502020204030204" pitchFamily="34" charset="0"/>
            </a:rPr>
            <a:t>işbirliği</a:t>
          </a:r>
          <a:r>
            <a:rPr lang="en-US" sz="1400" b="1" u="none" dirty="0">
              <a:solidFill>
                <a:srgbClr val="002060"/>
              </a:solidFill>
              <a:latin typeface="Calibri" panose="020F0502020204030204" pitchFamily="34" charset="0"/>
              <a:cs typeface="Calibri" panose="020F0502020204030204" pitchFamily="34" charset="0"/>
            </a:rPr>
            <a:t> </a:t>
          </a:r>
          <a:r>
            <a:rPr lang="en-US" sz="1400" b="1" u="none" dirty="0" err="1">
              <a:solidFill>
                <a:srgbClr val="002060"/>
              </a:solidFill>
              <a:latin typeface="Calibri" panose="020F0502020204030204" pitchFamily="34" charset="0"/>
              <a:cs typeface="Calibri" panose="020F0502020204030204" pitchFamily="34" charset="0"/>
            </a:rPr>
            <a:t>yönetimine</a:t>
          </a:r>
          <a:r>
            <a:rPr lang="en-US" sz="1400" b="1" u="none" dirty="0">
              <a:solidFill>
                <a:srgbClr val="002060"/>
              </a:solidFill>
              <a:latin typeface="Calibri" panose="020F0502020204030204" pitchFamily="34" charset="0"/>
              <a:cs typeface="Calibri" panose="020F0502020204030204" pitchFamily="34" charset="0"/>
            </a:rPr>
            <a:t> </a:t>
          </a:r>
          <a:r>
            <a:rPr lang="en-US" sz="1400" b="1" u="none" dirty="0" err="1">
              <a:solidFill>
                <a:srgbClr val="002060"/>
              </a:solidFill>
              <a:latin typeface="Calibri" panose="020F0502020204030204" pitchFamily="34" charset="0"/>
              <a:cs typeface="Calibri" panose="020F0502020204030204" pitchFamily="34" charset="0"/>
            </a:rPr>
            <a:t>yönelik</a:t>
          </a:r>
          <a:r>
            <a:rPr lang="en-US" sz="1400" b="1" u="none" dirty="0">
              <a:solidFill>
                <a:srgbClr val="002060"/>
              </a:solidFill>
              <a:latin typeface="Calibri" panose="020F0502020204030204" pitchFamily="34" charset="0"/>
              <a:cs typeface="Calibri" panose="020F0502020204030204" pitchFamily="34" charset="0"/>
            </a:rPr>
            <a:t> Interreg-</a:t>
          </a:r>
          <a:r>
            <a:rPr lang="en-US" sz="1400" b="1" u="none" dirty="0" err="1">
              <a:solidFill>
                <a:srgbClr val="002060"/>
              </a:solidFill>
              <a:latin typeface="Calibri" panose="020F0502020204030204" pitchFamily="34" charset="0"/>
              <a:cs typeface="Calibri" panose="020F0502020204030204" pitchFamily="34" charset="0"/>
            </a:rPr>
            <a:t>özel</a:t>
          </a:r>
          <a:r>
            <a:rPr lang="en-US" sz="1400" b="1" u="none" dirty="0">
              <a:solidFill>
                <a:srgbClr val="002060"/>
              </a:solidFill>
              <a:latin typeface="Calibri" panose="020F0502020204030204" pitchFamily="34" charset="0"/>
              <a:cs typeface="Calibri" panose="020F0502020204030204" pitchFamily="34" charset="0"/>
            </a:rPr>
            <a:t> </a:t>
          </a:r>
          <a:r>
            <a:rPr lang="en-US" sz="1400" b="1" u="none" dirty="0" err="1">
              <a:solidFill>
                <a:srgbClr val="002060"/>
              </a:solidFill>
              <a:latin typeface="Calibri" panose="020F0502020204030204" pitchFamily="34" charset="0"/>
              <a:cs typeface="Calibri" panose="020F0502020204030204" pitchFamily="34" charset="0"/>
            </a:rPr>
            <a:t>hedefi</a:t>
          </a:r>
          <a:r>
            <a:rPr lang="en-US" sz="1400" b="1" u="none" dirty="0">
              <a:solidFill>
                <a:srgbClr val="002060"/>
              </a:solidFill>
              <a:latin typeface="Calibri" panose="020F0502020204030204" pitchFamily="34" charset="0"/>
              <a:cs typeface="Calibri" panose="020F0502020204030204" pitchFamily="34" charset="0"/>
            </a:rPr>
            <a:t>  </a:t>
          </a:r>
          <a:endParaRPr lang="tr-TR" sz="1400" b="1" u="none" dirty="0">
            <a:solidFill>
              <a:srgbClr val="002060"/>
            </a:solidFill>
            <a:latin typeface="Calibri" panose="020F0502020204030204" pitchFamily="34" charset="0"/>
            <a:ea typeface="+mn-ea"/>
            <a:cs typeface="Calibri" panose="020F0502020204030204" pitchFamily="34" charset="0"/>
          </a:endParaRPr>
        </a:p>
      </dgm:t>
    </dgm:pt>
    <dgm:pt modelId="{0DEA16A5-A632-4666-8641-22A4B1705442}" type="sibTrans" cxnId="{BDF9F636-5CCB-4CE3-BA81-CD1C0B899780}">
      <dgm:prSet/>
      <dgm:spPr/>
      <dgm:t>
        <a:bodyPr/>
        <a:lstStyle/>
        <a:p>
          <a:endParaRPr lang="tr-TR"/>
        </a:p>
      </dgm:t>
    </dgm:pt>
    <dgm:pt modelId="{E9E11288-DACD-4070-8319-8E6D2DD97FBC}" type="parTrans" cxnId="{BDF9F636-5CCB-4CE3-BA81-CD1C0B899780}">
      <dgm:prSet/>
      <dgm:spPr/>
      <dgm:t>
        <a:bodyPr/>
        <a:lstStyle/>
        <a:p>
          <a:endParaRPr lang="tr-TR"/>
        </a:p>
      </dgm:t>
    </dgm:pt>
    <dgm:pt modelId="{94488A3B-2F21-45DF-BBB6-098418B73D26}" type="pres">
      <dgm:prSet presAssocID="{4A34DF6F-9B24-4963-8769-1D30EF184392}" presName="linear" presStyleCnt="0">
        <dgm:presLayoutVars>
          <dgm:dir/>
          <dgm:resizeHandles val="exact"/>
        </dgm:presLayoutVars>
      </dgm:prSet>
      <dgm:spPr/>
      <dgm:t>
        <a:bodyPr/>
        <a:lstStyle/>
        <a:p>
          <a:endParaRPr lang="tr-TR"/>
        </a:p>
      </dgm:t>
    </dgm:pt>
    <dgm:pt modelId="{D16A1873-DFD8-43D2-9049-0FCF8588B6A2}" type="pres">
      <dgm:prSet presAssocID="{339C6916-3AE8-476C-A878-87711469A020}" presName="comp" presStyleCnt="0"/>
      <dgm:spPr/>
    </dgm:pt>
    <dgm:pt modelId="{BB95760A-0119-46C2-B687-6D5DCB4E8A32}" type="pres">
      <dgm:prSet presAssocID="{339C6916-3AE8-476C-A878-87711469A020}" presName="box" presStyleLbl="node1" presStyleIdx="0" presStyleCnt="3" custLinFactNeighborX="-2913" custLinFactNeighborY="5000"/>
      <dgm:spPr/>
      <dgm:t>
        <a:bodyPr/>
        <a:lstStyle/>
        <a:p>
          <a:endParaRPr lang="tr-TR"/>
        </a:p>
      </dgm:t>
    </dgm:pt>
    <dgm:pt modelId="{FEDC650D-F44B-447D-AF8C-0CB00C2DDA5A}" type="pres">
      <dgm:prSet presAssocID="{339C6916-3AE8-476C-A878-87711469A020}" presName="img" presStyleLbl="fgImgPlace1" presStyleIdx="0" presStyleCnt="3" custScaleX="99173" custScaleY="58584" custLinFactNeighborX="-671" custLinFactNeighborY="5178"/>
      <dgm:spPr>
        <a:xfrm>
          <a:off x="54690" y="178598"/>
          <a:ext cx="1535268" cy="964404"/>
        </a:xfrm>
        <a:prstGeom prst="roundRect">
          <a:avLst>
            <a:gd name="adj" fmla="val 10000"/>
          </a:avLst>
        </a:prstGeom>
        <a:blipFill rotWithShape="1">
          <a:blip xmlns:r="http://schemas.openxmlformats.org/officeDocument/2006/relationships" r:embed="rId1"/>
          <a:stretch>
            <a:fillRect/>
          </a:stretch>
        </a:blipFill>
        <a:ln w="12700" cap="flat" cmpd="sng" algn="ctr">
          <a:solidFill>
            <a:sysClr val="window" lastClr="FFFFFF">
              <a:hueOff val="0"/>
              <a:satOff val="0"/>
              <a:lumOff val="0"/>
              <a:alphaOff val="0"/>
            </a:sysClr>
          </a:solidFill>
          <a:prstDash val="solid"/>
          <a:miter lim="800000"/>
        </a:ln>
        <a:effectLst/>
      </dgm:spPr>
      <dgm:t>
        <a:bodyPr/>
        <a:lstStyle/>
        <a:p>
          <a:endParaRPr lang="tr-TR"/>
        </a:p>
      </dgm:t>
    </dgm:pt>
    <dgm:pt modelId="{FDDBC914-377C-498D-8BD0-2A60278F473A}" type="pres">
      <dgm:prSet presAssocID="{339C6916-3AE8-476C-A878-87711469A020}" presName="text" presStyleLbl="node1" presStyleIdx="0" presStyleCnt="3">
        <dgm:presLayoutVars>
          <dgm:bulletEnabled val="1"/>
        </dgm:presLayoutVars>
      </dgm:prSet>
      <dgm:spPr/>
      <dgm:t>
        <a:bodyPr/>
        <a:lstStyle/>
        <a:p>
          <a:endParaRPr lang="tr-TR"/>
        </a:p>
      </dgm:t>
    </dgm:pt>
    <dgm:pt modelId="{4D8DF08B-855E-4582-8E8A-F179E9E6B376}" type="pres">
      <dgm:prSet presAssocID="{87703AB5-74BA-42C1-8CA1-04F599F052CE}" presName="spacer" presStyleCnt="0"/>
      <dgm:spPr/>
    </dgm:pt>
    <dgm:pt modelId="{087DBA0D-E364-4687-9192-69CC34A0B0CD}" type="pres">
      <dgm:prSet presAssocID="{2FF55D20-8F6C-4A26-9408-EE332EB37D14}" presName="comp" presStyleCnt="0"/>
      <dgm:spPr/>
    </dgm:pt>
    <dgm:pt modelId="{446A1593-BF53-46C0-9CCD-CEF2B603E6E3}" type="pres">
      <dgm:prSet presAssocID="{2FF55D20-8F6C-4A26-9408-EE332EB37D14}" presName="box" presStyleLbl="node1" presStyleIdx="1" presStyleCnt="3" custLinFactNeighborY="-3333"/>
      <dgm:spPr/>
      <dgm:t>
        <a:bodyPr/>
        <a:lstStyle/>
        <a:p>
          <a:endParaRPr lang="tr-TR"/>
        </a:p>
      </dgm:t>
    </dgm:pt>
    <dgm:pt modelId="{4F2DABA0-428F-44B8-8F8B-512A7395D0D9}" type="pres">
      <dgm:prSet presAssocID="{2FF55D20-8F6C-4A26-9408-EE332EB37D14}" presName="img" presStyleLbl="fgImgPlace1" presStyleIdx="1" presStyleCnt="3" custScaleX="115703" custScaleY="63637" custLinFactNeighborX="3461" custLinFactNeighborY="-7576"/>
      <dgm:spPr>
        <a:xfrm>
          <a:off x="125809" y="1509712"/>
          <a:ext cx="1096010" cy="1006475"/>
        </a:xfrm>
        <a:prstGeom prst="roundRect">
          <a:avLst>
            <a:gd name="adj" fmla="val 10000"/>
          </a:avLst>
        </a:prstGeom>
        <a:blipFill rotWithShape="1">
          <a:blip xmlns:r="http://schemas.openxmlformats.org/officeDocument/2006/relationships" r:embed="rId2"/>
          <a:stretch>
            <a:fillRect/>
          </a:stretch>
        </a:blipFill>
        <a:ln w="12700" cap="flat" cmpd="sng" algn="ctr">
          <a:solidFill>
            <a:sysClr val="window" lastClr="FFFFFF">
              <a:hueOff val="0"/>
              <a:satOff val="0"/>
              <a:lumOff val="0"/>
              <a:alphaOff val="0"/>
            </a:sysClr>
          </a:solidFill>
          <a:prstDash val="solid"/>
          <a:miter lim="800000"/>
        </a:ln>
        <a:effectLst/>
      </dgm:spPr>
      <dgm:t>
        <a:bodyPr/>
        <a:lstStyle/>
        <a:p>
          <a:endParaRPr lang="tr-TR"/>
        </a:p>
      </dgm:t>
    </dgm:pt>
    <dgm:pt modelId="{319E8294-B1A5-4CA6-BF32-2C2EBD35D0DB}" type="pres">
      <dgm:prSet presAssocID="{2FF55D20-8F6C-4A26-9408-EE332EB37D14}" presName="text" presStyleLbl="node1" presStyleIdx="1" presStyleCnt="3">
        <dgm:presLayoutVars>
          <dgm:bulletEnabled val="1"/>
        </dgm:presLayoutVars>
      </dgm:prSet>
      <dgm:spPr/>
      <dgm:t>
        <a:bodyPr/>
        <a:lstStyle/>
        <a:p>
          <a:endParaRPr lang="tr-TR"/>
        </a:p>
      </dgm:t>
    </dgm:pt>
    <dgm:pt modelId="{C7D48BE5-5571-4BEB-980A-8DD370D57B6C}" type="pres">
      <dgm:prSet presAssocID="{F94DCE4C-1493-4A54-A849-FB4EBDF29337}" presName="spacer" presStyleCnt="0"/>
      <dgm:spPr/>
    </dgm:pt>
    <dgm:pt modelId="{27C4B4F1-8E25-4D7F-888E-667C5836699F}" type="pres">
      <dgm:prSet presAssocID="{E8CFB1CA-9B8B-4775-A19C-12BC185FA3D8}" presName="comp" presStyleCnt="0"/>
      <dgm:spPr/>
    </dgm:pt>
    <dgm:pt modelId="{761092FA-26B3-4476-A759-BB950A35871E}" type="pres">
      <dgm:prSet presAssocID="{E8CFB1CA-9B8B-4775-A19C-12BC185FA3D8}" presName="box" presStyleLbl="node1" presStyleIdx="2" presStyleCnt="3"/>
      <dgm:spPr/>
      <dgm:t>
        <a:bodyPr/>
        <a:lstStyle/>
        <a:p>
          <a:endParaRPr lang="tr-TR"/>
        </a:p>
      </dgm:t>
    </dgm:pt>
    <dgm:pt modelId="{E9796EBA-2920-4AF9-83CF-CC6B3C4EEB4F}" type="pres">
      <dgm:prSet presAssocID="{E8CFB1CA-9B8B-4775-A19C-12BC185FA3D8}" presName="img" presStyleLbl="fgImgPlace1" presStyleIdx="2" presStyleCnt="3" custFlipVert="0" custScaleX="92252" custScaleY="56818"/>
      <dgm:spPr>
        <a:xfrm>
          <a:off x="125809" y="2893615"/>
          <a:ext cx="1096010" cy="1006475"/>
        </a:xfrm>
        <a:prstGeom prst="roundRect">
          <a:avLst>
            <a:gd name="adj" fmla="val 10000"/>
          </a:avLst>
        </a:prstGeom>
        <a:blipFill rotWithShape="1">
          <a:blip xmlns:r="http://schemas.openxmlformats.org/officeDocument/2006/relationships" r:embed="rId3"/>
          <a:stretch>
            <a:fillRect/>
          </a:stretch>
        </a:blipFill>
        <a:ln w="12700" cap="flat" cmpd="sng" algn="ctr">
          <a:solidFill>
            <a:sysClr val="window" lastClr="FFFFFF">
              <a:hueOff val="0"/>
              <a:satOff val="0"/>
              <a:lumOff val="0"/>
              <a:alphaOff val="0"/>
            </a:sysClr>
          </a:solidFill>
          <a:prstDash val="solid"/>
          <a:miter lim="800000"/>
        </a:ln>
        <a:effectLst/>
      </dgm:spPr>
      <dgm:t>
        <a:bodyPr/>
        <a:lstStyle/>
        <a:p>
          <a:endParaRPr lang="tr-TR"/>
        </a:p>
      </dgm:t>
    </dgm:pt>
    <dgm:pt modelId="{518CD56A-3D95-4A04-8839-DF21C6D6F2C5}" type="pres">
      <dgm:prSet presAssocID="{E8CFB1CA-9B8B-4775-A19C-12BC185FA3D8}" presName="text" presStyleLbl="node1" presStyleIdx="2" presStyleCnt="3">
        <dgm:presLayoutVars>
          <dgm:bulletEnabled val="1"/>
        </dgm:presLayoutVars>
      </dgm:prSet>
      <dgm:spPr/>
      <dgm:t>
        <a:bodyPr/>
        <a:lstStyle/>
        <a:p>
          <a:endParaRPr lang="tr-TR"/>
        </a:p>
      </dgm:t>
    </dgm:pt>
  </dgm:ptLst>
  <dgm:cxnLst>
    <dgm:cxn modelId="{769422AF-A79E-4454-A56D-42857B057BD6}" type="presOf" srcId="{2FF55D20-8F6C-4A26-9408-EE332EB37D14}" destId="{319E8294-B1A5-4CA6-BF32-2C2EBD35D0DB}" srcOrd="1" destOrd="0" presId="urn:microsoft.com/office/officeart/2005/8/layout/vList4"/>
    <dgm:cxn modelId="{583B02CC-0E11-48E7-8C6B-104CDA367763}" type="presOf" srcId="{339C6916-3AE8-476C-A878-87711469A020}" destId="{BB95760A-0119-46C2-B687-6D5DCB4E8A32}" srcOrd="0" destOrd="0" presId="urn:microsoft.com/office/officeart/2005/8/layout/vList4"/>
    <dgm:cxn modelId="{932E85D2-2FE0-46E2-A9B1-09BBCC0B70B0}" type="presOf" srcId="{4A34DF6F-9B24-4963-8769-1D30EF184392}" destId="{94488A3B-2F21-45DF-BBB6-098418B73D26}" srcOrd="0" destOrd="0" presId="urn:microsoft.com/office/officeart/2005/8/layout/vList4"/>
    <dgm:cxn modelId="{BDF9F636-5CCB-4CE3-BA81-CD1C0B899780}" srcId="{4A34DF6F-9B24-4963-8769-1D30EF184392}" destId="{E8CFB1CA-9B8B-4775-A19C-12BC185FA3D8}" srcOrd="2" destOrd="0" parTransId="{E9E11288-DACD-4070-8319-8E6D2DD97FBC}" sibTransId="{0DEA16A5-A632-4666-8641-22A4B1705442}"/>
    <dgm:cxn modelId="{73555F7B-D573-4BFA-9F71-245539A3B110}" type="presOf" srcId="{339C6916-3AE8-476C-A878-87711469A020}" destId="{FDDBC914-377C-498D-8BD0-2A60278F473A}" srcOrd="1" destOrd="0" presId="urn:microsoft.com/office/officeart/2005/8/layout/vList4"/>
    <dgm:cxn modelId="{96A9B06A-F16F-421B-8240-ABCC1F49EED9}" type="presOf" srcId="{E8CFB1CA-9B8B-4775-A19C-12BC185FA3D8}" destId="{518CD56A-3D95-4A04-8839-DF21C6D6F2C5}" srcOrd="1" destOrd="0" presId="urn:microsoft.com/office/officeart/2005/8/layout/vList4"/>
    <dgm:cxn modelId="{C9A8757C-6FE4-4505-81BC-575D76F15826}" srcId="{4A34DF6F-9B24-4963-8769-1D30EF184392}" destId="{2FF55D20-8F6C-4A26-9408-EE332EB37D14}" srcOrd="1" destOrd="0" parTransId="{A5994BE3-B7B3-4962-8842-E11DB82F4F46}" sibTransId="{F94DCE4C-1493-4A54-A849-FB4EBDF29337}"/>
    <dgm:cxn modelId="{C397496C-FA89-4722-ADA7-8E86011D385B}" srcId="{4A34DF6F-9B24-4963-8769-1D30EF184392}" destId="{339C6916-3AE8-476C-A878-87711469A020}" srcOrd="0" destOrd="0" parTransId="{91918A54-10F7-4DF4-8629-E05AAF5A9FAE}" sibTransId="{87703AB5-74BA-42C1-8CA1-04F599F052CE}"/>
    <dgm:cxn modelId="{A6AFE247-4B3C-4FD9-BE49-680C2629646A}" type="presOf" srcId="{2FF55D20-8F6C-4A26-9408-EE332EB37D14}" destId="{446A1593-BF53-46C0-9CCD-CEF2B603E6E3}" srcOrd="0" destOrd="0" presId="urn:microsoft.com/office/officeart/2005/8/layout/vList4"/>
    <dgm:cxn modelId="{10A7F48E-E055-4C5B-AB18-01B169217F7A}" type="presOf" srcId="{E8CFB1CA-9B8B-4775-A19C-12BC185FA3D8}" destId="{761092FA-26B3-4476-A759-BB950A35871E}" srcOrd="0" destOrd="0" presId="urn:microsoft.com/office/officeart/2005/8/layout/vList4"/>
    <dgm:cxn modelId="{3CAAE508-2F72-4B70-A9A9-66416561640A}" type="presParOf" srcId="{94488A3B-2F21-45DF-BBB6-098418B73D26}" destId="{D16A1873-DFD8-43D2-9049-0FCF8588B6A2}" srcOrd="0" destOrd="0" presId="urn:microsoft.com/office/officeart/2005/8/layout/vList4"/>
    <dgm:cxn modelId="{ADFDEC5D-7899-4DE2-AA8F-C4FAAEFF7775}" type="presParOf" srcId="{D16A1873-DFD8-43D2-9049-0FCF8588B6A2}" destId="{BB95760A-0119-46C2-B687-6D5DCB4E8A32}" srcOrd="0" destOrd="0" presId="urn:microsoft.com/office/officeart/2005/8/layout/vList4"/>
    <dgm:cxn modelId="{D8B33A0D-525E-4FE3-81C6-CA97022ED0E1}" type="presParOf" srcId="{D16A1873-DFD8-43D2-9049-0FCF8588B6A2}" destId="{FEDC650D-F44B-447D-AF8C-0CB00C2DDA5A}" srcOrd="1" destOrd="0" presId="urn:microsoft.com/office/officeart/2005/8/layout/vList4"/>
    <dgm:cxn modelId="{3909C9AB-A91B-4D65-BE92-6F2F6144082A}" type="presParOf" srcId="{D16A1873-DFD8-43D2-9049-0FCF8588B6A2}" destId="{FDDBC914-377C-498D-8BD0-2A60278F473A}" srcOrd="2" destOrd="0" presId="urn:microsoft.com/office/officeart/2005/8/layout/vList4"/>
    <dgm:cxn modelId="{8017AC43-027D-40A6-B94E-6CEDB680C26E}" type="presParOf" srcId="{94488A3B-2F21-45DF-BBB6-098418B73D26}" destId="{4D8DF08B-855E-4582-8E8A-F179E9E6B376}" srcOrd="1" destOrd="0" presId="urn:microsoft.com/office/officeart/2005/8/layout/vList4"/>
    <dgm:cxn modelId="{FF5E0BB6-4ABB-434B-BD72-BA85EE7D4DD4}" type="presParOf" srcId="{94488A3B-2F21-45DF-BBB6-098418B73D26}" destId="{087DBA0D-E364-4687-9192-69CC34A0B0CD}" srcOrd="2" destOrd="0" presId="urn:microsoft.com/office/officeart/2005/8/layout/vList4"/>
    <dgm:cxn modelId="{E283377F-3F5D-4DDF-9786-8F8FAD7ED511}" type="presParOf" srcId="{087DBA0D-E364-4687-9192-69CC34A0B0CD}" destId="{446A1593-BF53-46C0-9CCD-CEF2B603E6E3}" srcOrd="0" destOrd="0" presId="urn:microsoft.com/office/officeart/2005/8/layout/vList4"/>
    <dgm:cxn modelId="{CF2E6EE8-0F94-42C3-B237-B601EED4CD8E}" type="presParOf" srcId="{087DBA0D-E364-4687-9192-69CC34A0B0CD}" destId="{4F2DABA0-428F-44B8-8F8B-512A7395D0D9}" srcOrd="1" destOrd="0" presId="urn:microsoft.com/office/officeart/2005/8/layout/vList4"/>
    <dgm:cxn modelId="{02EFAECD-C2F4-4E48-952C-F0A98B8182B4}" type="presParOf" srcId="{087DBA0D-E364-4687-9192-69CC34A0B0CD}" destId="{319E8294-B1A5-4CA6-BF32-2C2EBD35D0DB}" srcOrd="2" destOrd="0" presId="urn:microsoft.com/office/officeart/2005/8/layout/vList4"/>
    <dgm:cxn modelId="{F954A003-59DF-4B24-B661-3AE6EA6D39FB}" type="presParOf" srcId="{94488A3B-2F21-45DF-BBB6-098418B73D26}" destId="{C7D48BE5-5571-4BEB-980A-8DD370D57B6C}" srcOrd="3" destOrd="0" presId="urn:microsoft.com/office/officeart/2005/8/layout/vList4"/>
    <dgm:cxn modelId="{40389C46-F4B4-40F4-B2BC-4B49B2BC71D7}" type="presParOf" srcId="{94488A3B-2F21-45DF-BBB6-098418B73D26}" destId="{27C4B4F1-8E25-4D7F-888E-667C5836699F}" srcOrd="4" destOrd="0" presId="urn:microsoft.com/office/officeart/2005/8/layout/vList4"/>
    <dgm:cxn modelId="{A5989B89-DE9A-4957-9E0C-AA74462DFF2B}" type="presParOf" srcId="{27C4B4F1-8E25-4D7F-888E-667C5836699F}" destId="{761092FA-26B3-4476-A759-BB950A35871E}" srcOrd="0" destOrd="0" presId="urn:microsoft.com/office/officeart/2005/8/layout/vList4"/>
    <dgm:cxn modelId="{C805E8E1-A42E-4BF1-A453-0AA094BDE6BE}" type="presParOf" srcId="{27C4B4F1-8E25-4D7F-888E-667C5836699F}" destId="{E9796EBA-2920-4AF9-83CF-CC6B3C4EEB4F}" srcOrd="1" destOrd="0" presId="urn:microsoft.com/office/officeart/2005/8/layout/vList4"/>
    <dgm:cxn modelId="{02C735BA-3003-4311-B498-A0A34A31CA7B}" type="presParOf" srcId="{27C4B4F1-8E25-4D7F-888E-667C5836699F}" destId="{518CD56A-3D95-4A04-8839-DF21C6D6F2C5}"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F0482F6-3CCA-43A3-860C-60F861B1C938}" type="doc">
      <dgm:prSet loTypeId="urn:microsoft.com/office/officeart/2005/8/layout/venn2" loCatId="relationship" qsTypeId="urn:microsoft.com/office/officeart/2005/8/quickstyle/simple4" qsCatId="simple" csTypeId="urn:microsoft.com/office/officeart/2005/8/colors/colorful5" csCatId="colorful" phldr="1"/>
      <dgm:spPr/>
      <dgm:t>
        <a:bodyPr/>
        <a:lstStyle/>
        <a:p>
          <a:endParaRPr lang="en-US"/>
        </a:p>
      </dgm:t>
    </dgm:pt>
    <dgm:pt modelId="{A9392FB6-1A95-4B14-9126-1B619F101F8E}">
      <dgm:prSet phldrT="[Text]" custT="1"/>
      <dgm:spPr/>
      <dgm:t>
        <a:bodyPr/>
        <a:lstStyle/>
        <a:p>
          <a:r>
            <a:rPr lang="en-US" sz="2400" b="1" dirty="0" smtClean="0">
              <a:solidFill>
                <a:schemeClr val="tx1"/>
              </a:solidFill>
            </a:rPr>
            <a:t>Public </a:t>
          </a:r>
          <a:r>
            <a:rPr lang="en-US" sz="1400" b="1" dirty="0" smtClean="0">
              <a:solidFill>
                <a:schemeClr val="tx1"/>
              </a:solidFill>
            </a:rPr>
            <a:t>(</a:t>
          </a:r>
          <a:r>
            <a:rPr lang="en-US" sz="1400" b="1" dirty="0" err="1" smtClean="0">
              <a:solidFill>
                <a:schemeClr val="tx1"/>
              </a:solidFill>
            </a:rPr>
            <a:t>Edu</a:t>
          </a:r>
          <a:r>
            <a:rPr lang="en-US" sz="1400" b="1" dirty="0" smtClean="0">
              <a:solidFill>
                <a:schemeClr val="tx1"/>
              </a:solidFill>
            </a:rPr>
            <a:t>-Hub)</a:t>
          </a:r>
          <a:endParaRPr lang="en-US" sz="1400" b="1" dirty="0">
            <a:solidFill>
              <a:schemeClr val="tx1"/>
            </a:solidFill>
          </a:endParaRPr>
        </a:p>
      </dgm:t>
    </dgm:pt>
    <dgm:pt modelId="{A22DED41-06CD-4C49-960C-1779FBBE8382}" type="parTrans" cxnId="{E170239C-FF0D-48F8-B337-3423D379F854}">
      <dgm:prSet/>
      <dgm:spPr/>
      <dgm:t>
        <a:bodyPr/>
        <a:lstStyle/>
        <a:p>
          <a:endParaRPr lang="en-US" b="1">
            <a:solidFill>
              <a:schemeClr val="tx1"/>
            </a:solidFill>
          </a:endParaRPr>
        </a:p>
      </dgm:t>
    </dgm:pt>
    <dgm:pt modelId="{207D087B-2707-44C9-A070-B7E882634903}" type="sibTrans" cxnId="{E170239C-FF0D-48F8-B337-3423D379F854}">
      <dgm:prSet/>
      <dgm:spPr/>
      <dgm:t>
        <a:bodyPr/>
        <a:lstStyle/>
        <a:p>
          <a:endParaRPr lang="en-US" b="1">
            <a:solidFill>
              <a:schemeClr val="tx1"/>
            </a:solidFill>
          </a:endParaRPr>
        </a:p>
      </dgm:t>
    </dgm:pt>
    <dgm:pt modelId="{3222E96C-1CBD-4DAA-BCEB-D0EFCDBB1C66}">
      <dgm:prSet phldrT="[Text]" custT="1"/>
      <dgm:spPr/>
      <dgm:t>
        <a:bodyPr/>
        <a:lstStyle/>
        <a:p>
          <a:r>
            <a:rPr lang="en-US" sz="2400" b="1" dirty="0" smtClean="0">
              <a:solidFill>
                <a:schemeClr val="tx1"/>
              </a:solidFill>
            </a:rPr>
            <a:t>Local</a:t>
          </a:r>
          <a:r>
            <a:rPr lang="en-US" sz="1400" b="1" dirty="0" smtClean="0">
              <a:solidFill>
                <a:schemeClr val="tx1"/>
              </a:solidFill>
            </a:rPr>
            <a:t> (</a:t>
          </a:r>
          <a:r>
            <a:rPr lang="en-US" sz="1400" b="1" dirty="0" err="1" smtClean="0">
              <a:solidFill>
                <a:schemeClr val="tx1"/>
              </a:solidFill>
            </a:rPr>
            <a:t>Edu</a:t>
          </a:r>
          <a:r>
            <a:rPr lang="en-US" sz="1400" b="1" dirty="0" smtClean="0">
              <a:solidFill>
                <a:schemeClr val="tx1"/>
              </a:solidFill>
            </a:rPr>
            <a:t>-Hub)</a:t>
          </a:r>
          <a:endParaRPr lang="en-US" sz="1400" b="1" dirty="0">
            <a:solidFill>
              <a:schemeClr val="tx1"/>
            </a:solidFill>
          </a:endParaRPr>
        </a:p>
      </dgm:t>
    </dgm:pt>
    <dgm:pt modelId="{FA1DA1A3-A478-44F9-A999-5B777B0E560E}" type="parTrans" cxnId="{24F66E21-D86A-4A03-A5DB-0F4F5831C35B}">
      <dgm:prSet/>
      <dgm:spPr/>
      <dgm:t>
        <a:bodyPr/>
        <a:lstStyle/>
        <a:p>
          <a:endParaRPr lang="en-US" b="1">
            <a:solidFill>
              <a:schemeClr val="tx1"/>
            </a:solidFill>
          </a:endParaRPr>
        </a:p>
      </dgm:t>
    </dgm:pt>
    <dgm:pt modelId="{229B5280-8BD9-4CF8-B084-89D6919E7001}" type="sibTrans" cxnId="{24F66E21-D86A-4A03-A5DB-0F4F5831C35B}">
      <dgm:prSet/>
      <dgm:spPr/>
      <dgm:t>
        <a:bodyPr/>
        <a:lstStyle/>
        <a:p>
          <a:endParaRPr lang="en-US" b="1">
            <a:solidFill>
              <a:schemeClr val="tx1"/>
            </a:solidFill>
          </a:endParaRPr>
        </a:p>
      </dgm:t>
    </dgm:pt>
    <dgm:pt modelId="{FC8E7C77-AD21-43E2-B69D-A079548255BC}">
      <dgm:prSet phldrT="[Text]" custT="1"/>
      <dgm:spPr/>
      <dgm:t>
        <a:bodyPr/>
        <a:lstStyle/>
        <a:p>
          <a:r>
            <a:rPr lang="en-US" sz="2000" b="1" dirty="0" smtClean="0">
              <a:solidFill>
                <a:schemeClr val="tx1"/>
              </a:solidFill>
            </a:rPr>
            <a:t>Regional</a:t>
          </a:r>
          <a:r>
            <a:rPr lang="en-US" sz="1200" b="1" dirty="0" smtClean="0">
              <a:solidFill>
                <a:schemeClr val="tx1"/>
              </a:solidFill>
            </a:rPr>
            <a:t> </a:t>
          </a:r>
          <a:r>
            <a:rPr lang="en-US" sz="1400" b="1" dirty="0" smtClean="0">
              <a:solidFill>
                <a:schemeClr val="tx1"/>
              </a:solidFill>
            </a:rPr>
            <a:t>(</a:t>
          </a:r>
          <a:r>
            <a:rPr lang="en-US" sz="1400" b="1" dirty="0" err="1" smtClean="0">
              <a:solidFill>
                <a:schemeClr val="tx1"/>
              </a:solidFill>
            </a:rPr>
            <a:t>Edu</a:t>
          </a:r>
          <a:r>
            <a:rPr lang="en-US" sz="1400" b="1" dirty="0" smtClean="0">
              <a:solidFill>
                <a:schemeClr val="tx1"/>
              </a:solidFill>
            </a:rPr>
            <a:t>-Hub)</a:t>
          </a:r>
          <a:endParaRPr lang="en-US" sz="1400" b="1" dirty="0">
            <a:solidFill>
              <a:schemeClr val="tx1"/>
            </a:solidFill>
          </a:endParaRPr>
        </a:p>
      </dgm:t>
    </dgm:pt>
    <dgm:pt modelId="{7FFA7FC9-ABB0-4FEA-A318-22E11418F180}" type="parTrans" cxnId="{C1DE2A3A-F6DE-4338-9166-6C1CB8701D13}">
      <dgm:prSet/>
      <dgm:spPr/>
      <dgm:t>
        <a:bodyPr/>
        <a:lstStyle/>
        <a:p>
          <a:endParaRPr lang="en-US" b="1">
            <a:solidFill>
              <a:schemeClr val="tx1"/>
            </a:solidFill>
          </a:endParaRPr>
        </a:p>
      </dgm:t>
    </dgm:pt>
    <dgm:pt modelId="{33C2F779-22FE-4CC1-B38A-F8CEE460A0CF}" type="sibTrans" cxnId="{C1DE2A3A-F6DE-4338-9166-6C1CB8701D13}">
      <dgm:prSet/>
      <dgm:spPr/>
      <dgm:t>
        <a:bodyPr/>
        <a:lstStyle/>
        <a:p>
          <a:endParaRPr lang="en-US" b="1">
            <a:solidFill>
              <a:schemeClr val="tx1"/>
            </a:solidFill>
          </a:endParaRPr>
        </a:p>
      </dgm:t>
    </dgm:pt>
    <dgm:pt modelId="{34A2D4AB-19D1-4A9C-83EB-1E419FF72D42}">
      <dgm:prSet phldrT="[Text]" custT="1"/>
      <dgm:spPr/>
      <dgm:t>
        <a:bodyPr/>
        <a:lstStyle/>
        <a:p>
          <a:r>
            <a:rPr lang="en-US" sz="2400" b="1" dirty="0" smtClean="0">
              <a:solidFill>
                <a:schemeClr val="tx1"/>
              </a:solidFill>
            </a:rPr>
            <a:t>State</a:t>
          </a:r>
          <a:r>
            <a:rPr lang="en-US" sz="1700" b="1" dirty="0" smtClean="0">
              <a:solidFill>
                <a:schemeClr val="tx1"/>
              </a:solidFill>
            </a:rPr>
            <a:t>  </a:t>
          </a:r>
          <a:r>
            <a:rPr lang="en-US" sz="1400" b="1" dirty="0" smtClean="0">
              <a:solidFill>
                <a:schemeClr val="tx1"/>
              </a:solidFill>
            </a:rPr>
            <a:t>(since the beginning)</a:t>
          </a:r>
          <a:endParaRPr lang="en-US" sz="1400" b="1" dirty="0">
            <a:solidFill>
              <a:schemeClr val="tx1"/>
            </a:solidFill>
          </a:endParaRPr>
        </a:p>
      </dgm:t>
    </dgm:pt>
    <dgm:pt modelId="{9AC5030B-4D70-4AB7-A088-1DF82C2125ED}" type="parTrans" cxnId="{212304BD-7088-4818-9531-E7E44B788DF6}">
      <dgm:prSet/>
      <dgm:spPr/>
      <dgm:t>
        <a:bodyPr/>
        <a:lstStyle/>
        <a:p>
          <a:endParaRPr lang="en-US" b="1">
            <a:solidFill>
              <a:schemeClr val="tx1"/>
            </a:solidFill>
          </a:endParaRPr>
        </a:p>
      </dgm:t>
    </dgm:pt>
    <dgm:pt modelId="{942FCD8A-C916-4543-8F6A-F327C3D67F80}" type="sibTrans" cxnId="{212304BD-7088-4818-9531-E7E44B788DF6}">
      <dgm:prSet/>
      <dgm:spPr/>
      <dgm:t>
        <a:bodyPr/>
        <a:lstStyle/>
        <a:p>
          <a:endParaRPr lang="en-US" b="1">
            <a:solidFill>
              <a:schemeClr val="tx1"/>
            </a:solidFill>
          </a:endParaRPr>
        </a:p>
      </dgm:t>
    </dgm:pt>
    <dgm:pt modelId="{BB411157-0CC1-43E9-8577-8A82541FFAEA}" type="pres">
      <dgm:prSet presAssocID="{0F0482F6-3CCA-43A3-860C-60F861B1C938}" presName="Name0" presStyleCnt="0">
        <dgm:presLayoutVars>
          <dgm:chMax val="7"/>
          <dgm:resizeHandles val="exact"/>
        </dgm:presLayoutVars>
      </dgm:prSet>
      <dgm:spPr/>
      <dgm:t>
        <a:bodyPr/>
        <a:lstStyle/>
        <a:p>
          <a:endParaRPr lang="en-US"/>
        </a:p>
      </dgm:t>
    </dgm:pt>
    <dgm:pt modelId="{FA6B3A37-E1D3-419C-811C-AF0ACFDA7631}" type="pres">
      <dgm:prSet presAssocID="{0F0482F6-3CCA-43A3-860C-60F861B1C938}" presName="comp1" presStyleCnt="0"/>
      <dgm:spPr/>
    </dgm:pt>
    <dgm:pt modelId="{9EAF7743-C814-4F89-8A11-8AD872C9BBF6}" type="pres">
      <dgm:prSet presAssocID="{0F0482F6-3CCA-43A3-860C-60F861B1C938}" presName="circle1" presStyleLbl="node1" presStyleIdx="0" presStyleCnt="4"/>
      <dgm:spPr/>
      <dgm:t>
        <a:bodyPr/>
        <a:lstStyle/>
        <a:p>
          <a:endParaRPr lang="en-US"/>
        </a:p>
      </dgm:t>
    </dgm:pt>
    <dgm:pt modelId="{88948967-6249-4624-BF19-D93E12EF6203}" type="pres">
      <dgm:prSet presAssocID="{0F0482F6-3CCA-43A3-860C-60F861B1C938}" presName="c1text" presStyleLbl="node1" presStyleIdx="0" presStyleCnt="4">
        <dgm:presLayoutVars>
          <dgm:bulletEnabled val="1"/>
        </dgm:presLayoutVars>
      </dgm:prSet>
      <dgm:spPr/>
      <dgm:t>
        <a:bodyPr/>
        <a:lstStyle/>
        <a:p>
          <a:endParaRPr lang="en-US"/>
        </a:p>
      </dgm:t>
    </dgm:pt>
    <dgm:pt modelId="{9F6F1FAF-7406-4527-AB80-42B8C199288A}" type="pres">
      <dgm:prSet presAssocID="{0F0482F6-3CCA-43A3-860C-60F861B1C938}" presName="comp2" presStyleCnt="0"/>
      <dgm:spPr/>
    </dgm:pt>
    <dgm:pt modelId="{6F1A66C7-ECA0-43E2-8AE1-9D663A5B55A4}" type="pres">
      <dgm:prSet presAssocID="{0F0482F6-3CCA-43A3-860C-60F861B1C938}" presName="circle2" presStyleLbl="node1" presStyleIdx="1" presStyleCnt="4"/>
      <dgm:spPr/>
      <dgm:t>
        <a:bodyPr/>
        <a:lstStyle/>
        <a:p>
          <a:endParaRPr lang="en-US"/>
        </a:p>
      </dgm:t>
    </dgm:pt>
    <dgm:pt modelId="{32894312-AB25-4C0B-934F-0C584D30E0CD}" type="pres">
      <dgm:prSet presAssocID="{0F0482F6-3CCA-43A3-860C-60F861B1C938}" presName="c2text" presStyleLbl="node1" presStyleIdx="1" presStyleCnt="4">
        <dgm:presLayoutVars>
          <dgm:bulletEnabled val="1"/>
        </dgm:presLayoutVars>
      </dgm:prSet>
      <dgm:spPr/>
      <dgm:t>
        <a:bodyPr/>
        <a:lstStyle/>
        <a:p>
          <a:endParaRPr lang="en-US"/>
        </a:p>
      </dgm:t>
    </dgm:pt>
    <dgm:pt modelId="{067B081F-3CF0-489B-8A60-15254197327B}" type="pres">
      <dgm:prSet presAssocID="{0F0482F6-3CCA-43A3-860C-60F861B1C938}" presName="comp3" presStyleCnt="0"/>
      <dgm:spPr/>
    </dgm:pt>
    <dgm:pt modelId="{3E157A49-7BC6-4625-8F92-9A24B4910BB9}" type="pres">
      <dgm:prSet presAssocID="{0F0482F6-3CCA-43A3-860C-60F861B1C938}" presName="circle3" presStyleLbl="node1" presStyleIdx="2" presStyleCnt="4"/>
      <dgm:spPr/>
      <dgm:t>
        <a:bodyPr/>
        <a:lstStyle/>
        <a:p>
          <a:endParaRPr lang="en-US"/>
        </a:p>
      </dgm:t>
    </dgm:pt>
    <dgm:pt modelId="{27525FCD-F13A-4AB4-B4C0-F7AD49A27DFD}" type="pres">
      <dgm:prSet presAssocID="{0F0482F6-3CCA-43A3-860C-60F861B1C938}" presName="c3text" presStyleLbl="node1" presStyleIdx="2" presStyleCnt="4">
        <dgm:presLayoutVars>
          <dgm:bulletEnabled val="1"/>
        </dgm:presLayoutVars>
      </dgm:prSet>
      <dgm:spPr/>
      <dgm:t>
        <a:bodyPr/>
        <a:lstStyle/>
        <a:p>
          <a:endParaRPr lang="en-US"/>
        </a:p>
      </dgm:t>
    </dgm:pt>
    <dgm:pt modelId="{049DE701-04E1-473A-A8F2-10641010539F}" type="pres">
      <dgm:prSet presAssocID="{0F0482F6-3CCA-43A3-860C-60F861B1C938}" presName="comp4" presStyleCnt="0"/>
      <dgm:spPr/>
    </dgm:pt>
    <dgm:pt modelId="{4296AE17-2D78-43A7-A651-50AEEB807359}" type="pres">
      <dgm:prSet presAssocID="{0F0482F6-3CCA-43A3-860C-60F861B1C938}" presName="circle4" presStyleLbl="node1" presStyleIdx="3" presStyleCnt="4" custScaleX="101424"/>
      <dgm:spPr/>
      <dgm:t>
        <a:bodyPr/>
        <a:lstStyle/>
        <a:p>
          <a:endParaRPr lang="en-US"/>
        </a:p>
      </dgm:t>
    </dgm:pt>
    <dgm:pt modelId="{D0199669-7B83-46E6-8068-2DB406D28987}" type="pres">
      <dgm:prSet presAssocID="{0F0482F6-3CCA-43A3-860C-60F861B1C938}" presName="c4text" presStyleLbl="node1" presStyleIdx="3" presStyleCnt="4">
        <dgm:presLayoutVars>
          <dgm:bulletEnabled val="1"/>
        </dgm:presLayoutVars>
      </dgm:prSet>
      <dgm:spPr/>
      <dgm:t>
        <a:bodyPr/>
        <a:lstStyle/>
        <a:p>
          <a:endParaRPr lang="en-US"/>
        </a:p>
      </dgm:t>
    </dgm:pt>
  </dgm:ptLst>
  <dgm:cxnLst>
    <dgm:cxn modelId="{05E89FA1-0208-48D8-8457-577127E86A0E}" type="presOf" srcId="{34A2D4AB-19D1-4A9C-83EB-1E419FF72D42}" destId="{4296AE17-2D78-43A7-A651-50AEEB807359}" srcOrd="0" destOrd="0" presId="urn:microsoft.com/office/officeart/2005/8/layout/venn2"/>
    <dgm:cxn modelId="{CDABA684-04A6-4AC8-95A5-AFA5A6921384}" type="presOf" srcId="{A9392FB6-1A95-4B14-9126-1B619F101F8E}" destId="{9EAF7743-C814-4F89-8A11-8AD872C9BBF6}" srcOrd="0" destOrd="0" presId="urn:microsoft.com/office/officeart/2005/8/layout/venn2"/>
    <dgm:cxn modelId="{C1DE2A3A-F6DE-4338-9166-6C1CB8701D13}" srcId="{0F0482F6-3CCA-43A3-860C-60F861B1C938}" destId="{FC8E7C77-AD21-43E2-B69D-A079548255BC}" srcOrd="2" destOrd="0" parTransId="{7FFA7FC9-ABB0-4FEA-A318-22E11418F180}" sibTransId="{33C2F779-22FE-4CC1-B38A-F8CEE460A0CF}"/>
    <dgm:cxn modelId="{35913FEF-0A2E-428C-8D4A-C6F6FFA2712F}" type="presOf" srcId="{3222E96C-1CBD-4DAA-BCEB-D0EFCDBB1C66}" destId="{32894312-AB25-4C0B-934F-0C584D30E0CD}" srcOrd="1" destOrd="0" presId="urn:microsoft.com/office/officeart/2005/8/layout/venn2"/>
    <dgm:cxn modelId="{EC5A30DA-CF80-406C-BD0A-0C591C2429B2}" type="presOf" srcId="{A9392FB6-1A95-4B14-9126-1B619F101F8E}" destId="{88948967-6249-4624-BF19-D93E12EF6203}" srcOrd="1" destOrd="0" presId="urn:microsoft.com/office/officeart/2005/8/layout/venn2"/>
    <dgm:cxn modelId="{212304BD-7088-4818-9531-E7E44B788DF6}" srcId="{0F0482F6-3CCA-43A3-860C-60F861B1C938}" destId="{34A2D4AB-19D1-4A9C-83EB-1E419FF72D42}" srcOrd="3" destOrd="0" parTransId="{9AC5030B-4D70-4AB7-A088-1DF82C2125ED}" sibTransId="{942FCD8A-C916-4543-8F6A-F327C3D67F80}"/>
    <dgm:cxn modelId="{252D2D0A-AC28-486A-8D92-5C7C0D52A63B}" type="presOf" srcId="{34A2D4AB-19D1-4A9C-83EB-1E419FF72D42}" destId="{D0199669-7B83-46E6-8068-2DB406D28987}" srcOrd="1" destOrd="0" presId="urn:microsoft.com/office/officeart/2005/8/layout/venn2"/>
    <dgm:cxn modelId="{E170239C-FF0D-48F8-B337-3423D379F854}" srcId="{0F0482F6-3CCA-43A3-860C-60F861B1C938}" destId="{A9392FB6-1A95-4B14-9126-1B619F101F8E}" srcOrd="0" destOrd="0" parTransId="{A22DED41-06CD-4C49-960C-1779FBBE8382}" sibTransId="{207D087B-2707-44C9-A070-B7E882634903}"/>
    <dgm:cxn modelId="{8C53D44D-BC90-42B5-A9FF-C830EF830FB3}" type="presOf" srcId="{0F0482F6-3CCA-43A3-860C-60F861B1C938}" destId="{BB411157-0CC1-43E9-8577-8A82541FFAEA}" srcOrd="0" destOrd="0" presId="urn:microsoft.com/office/officeart/2005/8/layout/venn2"/>
    <dgm:cxn modelId="{9C0AE36A-CBDA-4B0C-896F-D252A58BC416}" type="presOf" srcId="{3222E96C-1CBD-4DAA-BCEB-D0EFCDBB1C66}" destId="{6F1A66C7-ECA0-43E2-8AE1-9D663A5B55A4}" srcOrd="0" destOrd="0" presId="urn:microsoft.com/office/officeart/2005/8/layout/venn2"/>
    <dgm:cxn modelId="{24F66E21-D86A-4A03-A5DB-0F4F5831C35B}" srcId="{0F0482F6-3CCA-43A3-860C-60F861B1C938}" destId="{3222E96C-1CBD-4DAA-BCEB-D0EFCDBB1C66}" srcOrd="1" destOrd="0" parTransId="{FA1DA1A3-A478-44F9-A999-5B777B0E560E}" sibTransId="{229B5280-8BD9-4CF8-B084-89D6919E7001}"/>
    <dgm:cxn modelId="{44C9FB6D-0795-4C1E-AB47-684FE9C88B33}" type="presOf" srcId="{FC8E7C77-AD21-43E2-B69D-A079548255BC}" destId="{27525FCD-F13A-4AB4-B4C0-F7AD49A27DFD}" srcOrd="1" destOrd="0" presId="urn:microsoft.com/office/officeart/2005/8/layout/venn2"/>
    <dgm:cxn modelId="{1D1AD6D2-4E32-4342-A1B1-509FD862FCBE}" type="presOf" srcId="{FC8E7C77-AD21-43E2-B69D-A079548255BC}" destId="{3E157A49-7BC6-4625-8F92-9A24B4910BB9}" srcOrd="0" destOrd="0" presId="urn:microsoft.com/office/officeart/2005/8/layout/venn2"/>
    <dgm:cxn modelId="{4D806210-F26E-41AB-B4BA-AD0DA6A63B25}" type="presParOf" srcId="{BB411157-0CC1-43E9-8577-8A82541FFAEA}" destId="{FA6B3A37-E1D3-419C-811C-AF0ACFDA7631}" srcOrd="0" destOrd="0" presId="urn:microsoft.com/office/officeart/2005/8/layout/venn2"/>
    <dgm:cxn modelId="{670FD895-A695-437B-A571-13BB046E5DD8}" type="presParOf" srcId="{FA6B3A37-E1D3-419C-811C-AF0ACFDA7631}" destId="{9EAF7743-C814-4F89-8A11-8AD872C9BBF6}" srcOrd="0" destOrd="0" presId="urn:microsoft.com/office/officeart/2005/8/layout/venn2"/>
    <dgm:cxn modelId="{ED802C16-9F5F-4A05-A677-C67EA182B263}" type="presParOf" srcId="{FA6B3A37-E1D3-419C-811C-AF0ACFDA7631}" destId="{88948967-6249-4624-BF19-D93E12EF6203}" srcOrd="1" destOrd="0" presId="urn:microsoft.com/office/officeart/2005/8/layout/venn2"/>
    <dgm:cxn modelId="{F8ACFDC9-3FD0-4B80-BC28-EB9BAA7C742C}" type="presParOf" srcId="{BB411157-0CC1-43E9-8577-8A82541FFAEA}" destId="{9F6F1FAF-7406-4527-AB80-42B8C199288A}" srcOrd="1" destOrd="0" presId="urn:microsoft.com/office/officeart/2005/8/layout/venn2"/>
    <dgm:cxn modelId="{635006CE-BE41-4116-BC37-BCE547136B18}" type="presParOf" srcId="{9F6F1FAF-7406-4527-AB80-42B8C199288A}" destId="{6F1A66C7-ECA0-43E2-8AE1-9D663A5B55A4}" srcOrd="0" destOrd="0" presId="urn:microsoft.com/office/officeart/2005/8/layout/venn2"/>
    <dgm:cxn modelId="{B4BC2443-D6AB-4CCA-BC1F-0BA047F94A98}" type="presParOf" srcId="{9F6F1FAF-7406-4527-AB80-42B8C199288A}" destId="{32894312-AB25-4C0B-934F-0C584D30E0CD}" srcOrd="1" destOrd="0" presId="urn:microsoft.com/office/officeart/2005/8/layout/venn2"/>
    <dgm:cxn modelId="{6FF33CBB-78B1-44BF-9499-2F846F3399AC}" type="presParOf" srcId="{BB411157-0CC1-43E9-8577-8A82541FFAEA}" destId="{067B081F-3CF0-489B-8A60-15254197327B}" srcOrd="2" destOrd="0" presId="urn:microsoft.com/office/officeart/2005/8/layout/venn2"/>
    <dgm:cxn modelId="{1C302A4F-E7A3-441D-A9DA-FE7CC7480949}" type="presParOf" srcId="{067B081F-3CF0-489B-8A60-15254197327B}" destId="{3E157A49-7BC6-4625-8F92-9A24B4910BB9}" srcOrd="0" destOrd="0" presId="urn:microsoft.com/office/officeart/2005/8/layout/venn2"/>
    <dgm:cxn modelId="{FC00A9B3-8A18-4B70-82C7-E31EDA10FA68}" type="presParOf" srcId="{067B081F-3CF0-489B-8A60-15254197327B}" destId="{27525FCD-F13A-4AB4-B4C0-F7AD49A27DFD}" srcOrd="1" destOrd="0" presId="urn:microsoft.com/office/officeart/2005/8/layout/venn2"/>
    <dgm:cxn modelId="{E243A535-C4AF-4FAF-9228-285F267137B1}" type="presParOf" srcId="{BB411157-0CC1-43E9-8577-8A82541FFAEA}" destId="{049DE701-04E1-473A-A8F2-10641010539F}" srcOrd="3" destOrd="0" presId="urn:microsoft.com/office/officeart/2005/8/layout/venn2"/>
    <dgm:cxn modelId="{F784E9E2-F5AE-4ACA-9A3E-A1CB75443167}" type="presParOf" srcId="{049DE701-04E1-473A-A8F2-10641010539F}" destId="{4296AE17-2D78-43A7-A651-50AEEB807359}" srcOrd="0" destOrd="0" presId="urn:microsoft.com/office/officeart/2005/8/layout/venn2"/>
    <dgm:cxn modelId="{9015F198-A37C-4E24-B7E3-CD26234E9E26}" type="presParOf" srcId="{049DE701-04E1-473A-A8F2-10641010539F}" destId="{D0199669-7B83-46E6-8068-2DB406D28987}" srcOrd="1" destOrd="0" presId="urn:microsoft.com/office/officeart/2005/8/layout/venn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95760A-0119-46C2-B687-6D5DCB4E8A32}">
      <dsp:nvSpPr>
        <dsp:cNvPr id="0" name=""/>
        <dsp:cNvSpPr/>
      </dsp:nvSpPr>
      <dsp:spPr>
        <a:xfrm>
          <a:off x="0" y="74258"/>
          <a:ext cx="8712968" cy="1485165"/>
        </a:xfrm>
        <a:prstGeom prst="roundRect">
          <a:avLst>
            <a:gd name="adj" fmla="val 10000"/>
          </a:avLst>
        </a:prstGeom>
        <a:solidFill>
          <a:srgbClr val="FFC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tr-TR" sz="2000" b="1" u="none" kern="1200" dirty="0" smtClean="0">
              <a:solidFill>
                <a:srgbClr val="002060"/>
              </a:solidFill>
              <a:latin typeface="Calibri" panose="020F0502020204030204" pitchFamily="34" charset="0"/>
              <a:cs typeface="Arial" panose="020B0604020202020204" pitchFamily="34" charset="0"/>
            </a:rPr>
            <a:t> PO </a:t>
          </a:r>
          <a:r>
            <a:rPr lang="tr-TR" sz="2000" b="1" u="none" kern="1200" dirty="0">
              <a:solidFill>
                <a:srgbClr val="002060"/>
              </a:solidFill>
              <a:latin typeface="Calibri" panose="020F0502020204030204" pitchFamily="34" charset="0"/>
              <a:cs typeface="Arial" panose="020B0604020202020204" pitchFamily="34" charset="0"/>
            </a:rPr>
            <a:t>2: Daha yeşil ve düşük karbonlu bir Avrupa</a:t>
          </a:r>
        </a:p>
        <a:p>
          <a:pPr lvl="0" algn="l" defTabSz="889000">
            <a:lnSpc>
              <a:spcPct val="90000"/>
            </a:lnSpc>
            <a:spcBef>
              <a:spcPct val="0"/>
            </a:spcBef>
            <a:spcAft>
              <a:spcPct val="35000"/>
            </a:spcAft>
          </a:pPr>
          <a:r>
            <a:rPr lang="tr-TR" sz="2000" b="1" i="0" kern="1200" dirty="0" smtClean="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 PO </a:t>
          </a:r>
          <a:r>
            <a:rPr lang="en-US" sz="2000" b="1" i="0" kern="12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5: </a:t>
          </a:r>
          <a:r>
            <a:rPr lang="tr-TR" sz="2000" b="1" i="0" kern="12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Vatandaşlara daha yakın bir Avrupa</a:t>
          </a:r>
          <a:endParaRPr lang="tr-TR" sz="2000" b="1" i="0" u="none" kern="1200" dirty="0">
            <a:solidFill>
              <a:srgbClr val="002060"/>
            </a:solidFill>
            <a:latin typeface="Calibri" panose="020F0502020204030204"/>
            <a:ea typeface="+mn-ea"/>
            <a:cs typeface="+mn-cs"/>
          </a:endParaRPr>
        </a:p>
        <a:p>
          <a:pPr lvl="0" algn="l" defTabSz="889000">
            <a:lnSpc>
              <a:spcPct val="90000"/>
            </a:lnSpc>
            <a:spcBef>
              <a:spcPct val="0"/>
            </a:spcBef>
            <a:spcAft>
              <a:spcPct val="35000"/>
            </a:spcAft>
          </a:pPr>
          <a:r>
            <a:rPr lang="tr-TR" sz="2000" b="1" i="0" kern="1200" dirty="0" smtClean="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 </a:t>
          </a:r>
          <a:r>
            <a:rPr lang="en-US" sz="2000" b="1" i="0" kern="1200" dirty="0" smtClean="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ISO </a:t>
          </a:r>
          <a:r>
            <a:rPr lang="en-US" sz="2000" b="1" i="0" kern="12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2: </a:t>
          </a:r>
          <a:r>
            <a:rPr lang="tr-TR" sz="2000" b="1" i="0" kern="12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Daha güvenli ve emniyetli bir Avrupa</a:t>
          </a:r>
          <a:endParaRPr lang="tr-TR" sz="2000" b="1" i="0" u="none" kern="1200" dirty="0">
            <a:solidFill>
              <a:srgbClr val="002060"/>
            </a:solidFill>
            <a:latin typeface="Calibri" panose="020F0502020204030204"/>
            <a:ea typeface="+mn-ea"/>
            <a:cs typeface="+mn-cs"/>
          </a:endParaRPr>
        </a:p>
      </dsp:txBody>
      <dsp:txXfrm>
        <a:off x="1934609" y="117757"/>
        <a:ext cx="6734859" cy="1398167"/>
      </dsp:txXfrm>
    </dsp:sp>
    <dsp:sp modelId="{FEDC650D-F44B-447D-AF8C-0CB00C2DDA5A}">
      <dsp:nvSpPr>
        <dsp:cNvPr id="0" name=""/>
        <dsp:cNvSpPr/>
      </dsp:nvSpPr>
      <dsp:spPr>
        <a:xfrm>
          <a:off x="144029" y="456076"/>
          <a:ext cx="1728182" cy="696055"/>
        </a:xfrm>
        <a:prstGeom prst="roundRect">
          <a:avLst>
            <a:gd name="adj" fmla="val 10000"/>
          </a:avLst>
        </a:prstGeom>
        <a:blipFill rotWithShape="1">
          <a:blip xmlns:r="http://schemas.openxmlformats.org/officeDocument/2006/relationships" r:embed="rId1"/>
          <a:stretch>
            <a:fillRect/>
          </a:stretch>
        </a:blip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 modelId="{446A1593-BF53-46C0-9CCD-CEF2B603E6E3}">
      <dsp:nvSpPr>
        <dsp:cNvPr id="0" name=""/>
        <dsp:cNvSpPr/>
      </dsp:nvSpPr>
      <dsp:spPr>
        <a:xfrm>
          <a:off x="0" y="1584180"/>
          <a:ext cx="8712968" cy="1485165"/>
        </a:xfrm>
        <a:prstGeom prst="roundRect">
          <a:avLst>
            <a:gd name="adj" fmla="val 10000"/>
          </a:avLst>
        </a:prstGeom>
        <a:solidFill>
          <a:srgbClr val="FFC000">
            <a:hueOff val="5197846"/>
            <a:satOff val="-23984"/>
            <a:lumOff val="883"/>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tr-TR" sz="2000" b="1" u="none" kern="1200" dirty="0" smtClean="0">
              <a:solidFill>
                <a:srgbClr val="002060"/>
              </a:solidFill>
              <a:latin typeface="Calibri" panose="020F0502020204030204" pitchFamily="34" charset="0"/>
              <a:cs typeface="Arial" panose="020B0604020202020204" pitchFamily="34" charset="0"/>
            </a:rPr>
            <a:t>  </a:t>
          </a:r>
          <a:r>
            <a:rPr lang="en-US" sz="2000" b="1" u="none" kern="1200" dirty="0" smtClean="0">
              <a:solidFill>
                <a:srgbClr val="002060"/>
              </a:solidFill>
              <a:latin typeface="Calibri" panose="020F0502020204030204" pitchFamily="34" charset="0"/>
              <a:cs typeface="Arial" panose="020B0604020202020204" pitchFamily="34" charset="0"/>
            </a:rPr>
            <a:t>PO</a:t>
          </a:r>
          <a:r>
            <a:rPr lang="tr-TR" sz="2000" b="1" u="none" kern="1200" dirty="0" smtClean="0">
              <a:solidFill>
                <a:srgbClr val="002060"/>
              </a:solidFill>
              <a:latin typeface="Calibri" panose="020F0502020204030204" pitchFamily="34" charset="0"/>
              <a:cs typeface="Arial" panose="020B0604020202020204" pitchFamily="34" charset="0"/>
            </a:rPr>
            <a:t> </a:t>
          </a:r>
          <a:r>
            <a:rPr lang="en-US" sz="2000" b="1" u="none" kern="1200" dirty="0">
              <a:solidFill>
                <a:srgbClr val="002060"/>
              </a:solidFill>
              <a:latin typeface="Calibri" panose="020F0502020204030204" pitchFamily="34" charset="0"/>
              <a:cs typeface="Arial" panose="020B0604020202020204" pitchFamily="34" charset="0"/>
            </a:rPr>
            <a:t>1</a:t>
          </a:r>
          <a:r>
            <a:rPr lang="tr-TR" sz="2000" b="1" u="none" kern="1200" dirty="0">
              <a:solidFill>
                <a:srgbClr val="002060"/>
              </a:solidFill>
              <a:latin typeface="Calibri" panose="020F0502020204030204" pitchFamily="34" charset="0"/>
              <a:cs typeface="Arial" panose="020B0604020202020204" pitchFamily="34" charset="0"/>
            </a:rPr>
            <a:t>: Daha akıllı ve rekabetçi bir Avrupa</a:t>
          </a:r>
        </a:p>
        <a:p>
          <a:pPr lvl="0" algn="l" defTabSz="889000">
            <a:lnSpc>
              <a:spcPct val="90000"/>
            </a:lnSpc>
            <a:spcBef>
              <a:spcPct val="0"/>
            </a:spcBef>
            <a:spcAft>
              <a:spcPct val="35000"/>
            </a:spcAft>
          </a:pPr>
          <a:r>
            <a:rPr lang="tr-TR" sz="2000" b="1" u="none" kern="1200" dirty="0" smtClean="0">
              <a:solidFill>
                <a:srgbClr val="002060"/>
              </a:solidFill>
              <a:latin typeface="Calibri" panose="020F0502020204030204" pitchFamily="34" charset="0"/>
              <a:cs typeface="Arial" panose="020B0604020202020204" pitchFamily="34" charset="0"/>
            </a:rPr>
            <a:t>  PO </a:t>
          </a:r>
          <a:r>
            <a:rPr lang="tr-TR" sz="2000" b="1" u="none" kern="1200" dirty="0">
              <a:solidFill>
                <a:srgbClr val="002060"/>
              </a:solidFill>
              <a:latin typeface="Calibri" panose="020F0502020204030204" pitchFamily="34" charset="0"/>
              <a:cs typeface="Arial" panose="020B0604020202020204" pitchFamily="34" charset="0"/>
            </a:rPr>
            <a:t>2: Daha yeşil ve düşük karbonlu bir Avrupa</a:t>
          </a:r>
          <a:endParaRPr lang="tr-TR" sz="2000" u="none" kern="1200" dirty="0">
            <a:solidFill>
              <a:srgbClr val="002060"/>
            </a:solidFill>
            <a:latin typeface="Calibri" panose="020F0502020204030204"/>
            <a:ea typeface="+mn-ea"/>
            <a:cs typeface="+mn-cs"/>
          </a:endParaRPr>
        </a:p>
      </dsp:txBody>
      <dsp:txXfrm>
        <a:off x="1934609" y="1627679"/>
        <a:ext cx="6734859" cy="1398167"/>
      </dsp:txXfrm>
    </dsp:sp>
    <dsp:sp modelId="{4F2DABA0-428F-44B8-8F8B-512A7395D0D9}">
      <dsp:nvSpPr>
        <dsp:cNvPr id="0" name=""/>
        <dsp:cNvSpPr/>
      </dsp:nvSpPr>
      <dsp:spPr>
        <a:xfrm>
          <a:off x="72007" y="1908205"/>
          <a:ext cx="2016233" cy="756091"/>
        </a:xfrm>
        <a:prstGeom prst="roundRect">
          <a:avLst>
            <a:gd name="adj" fmla="val 10000"/>
          </a:avLst>
        </a:prstGeom>
        <a:blipFill rotWithShape="1">
          <a:blip xmlns:r="http://schemas.openxmlformats.org/officeDocument/2006/relationships" r:embed="rId2"/>
          <a:stretch>
            <a:fillRect/>
          </a:stretch>
        </a:blip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 modelId="{761092FA-26B3-4476-A759-BB950A35871E}">
      <dsp:nvSpPr>
        <dsp:cNvPr id="0" name=""/>
        <dsp:cNvSpPr/>
      </dsp:nvSpPr>
      <dsp:spPr>
        <a:xfrm>
          <a:off x="0" y="3267363"/>
          <a:ext cx="8712968" cy="1485165"/>
        </a:xfrm>
        <a:prstGeom prst="roundRect">
          <a:avLst>
            <a:gd name="adj" fmla="val 10000"/>
          </a:avLst>
        </a:prstGeom>
        <a:solidFill>
          <a:srgbClr val="FFC000">
            <a:hueOff val="10395692"/>
            <a:satOff val="-47968"/>
            <a:lumOff val="1765"/>
            <a:alphaOff val="0"/>
          </a:srgbClr>
        </a:solidFill>
        <a:ln w="12700" cap="flat" cmpd="sng" algn="ctr">
          <a:solidFill>
            <a:schemeClr val="tx2">
              <a:lumMod val="40000"/>
              <a:lumOff val="6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buFont typeface="Wingdings" panose="05000000000000000000" pitchFamily="2" charset="2"/>
            <a:buNone/>
          </a:pPr>
          <a:r>
            <a:rPr lang="en-US" sz="1400" b="1" u="none" kern="1200" dirty="0">
              <a:solidFill>
                <a:srgbClr val="002060"/>
              </a:solidFill>
              <a:latin typeface="Calibri" panose="020F0502020204030204" pitchFamily="34" charset="0"/>
              <a:cs typeface="Calibri" panose="020F0502020204030204" pitchFamily="34" charset="0"/>
            </a:rPr>
            <a:t>PO</a:t>
          </a:r>
          <a:r>
            <a:rPr lang="tr-TR" sz="1400" b="1" u="none" kern="1200" dirty="0">
              <a:solidFill>
                <a:srgbClr val="002060"/>
              </a:solidFill>
              <a:latin typeface="Calibri" panose="020F0502020204030204" pitchFamily="34" charset="0"/>
              <a:cs typeface="Calibri" panose="020F0502020204030204" pitchFamily="34" charset="0"/>
            </a:rPr>
            <a:t> </a:t>
          </a:r>
          <a:r>
            <a:rPr lang="en-US" sz="1400" b="1" u="none" kern="1200" dirty="0">
              <a:solidFill>
                <a:srgbClr val="002060"/>
              </a:solidFill>
              <a:latin typeface="Calibri" panose="020F0502020204030204" pitchFamily="34" charset="0"/>
              <a:cs typeface="Calibri" panose="020F0502020204030204" pitchFamily="34" charset="0"/>
            </a:rPr>
            <a:t>1</a:t>
          </a:r>
          <a:r>
            <a:rPr lang="tr-TR" sz="1400" b="1" u="none" kern="1200" dirty="0">
              <a:solidFill>
                <a:srgbClr val="002060"/>
              </a:solidFill>
              <a:latin typeface="Calibri" panose="020F0502020204030204" pitchFamily="34" charset="0"/>
              <a:cs typeface="Calibri" panose="020F0502020204030204" pitchFamily="34" charset="0"/>
            </a:rPr>
            <a:t>: </a:t>
          </a:r>
          <a:r>
            <a:rPr lang="en-US" sz="1400" b="1" u="none" kern="1200" dirty="0" err="1">
              <a:solidFill>
                <a:srgbClr val="002060"/>
              </a:solidFill>
              <a:latin typeface="Calibri" panose="020F0502020204030204" pitchFamily="34" charset="0"/>
              <a:cs typeface="Calibri" panose="020F0502020204030204" pitchFamily="34" charset="0"/>
            </a:rPr>
            <a:t>Daha</a:t>
          </a:r>
          <a:r>
            <a:rPr lang="en-US" sz="1400" b="1" u="none" kern="1200" dirty="0">
              <a:solidFill>
                <a:srgbClr val="002060"/>
              </a:solidFill>
              <a:latin typeface="Calibri" panose="020F0502020204030204" pitchFamily="34" charset="0"/>
              <a:cs typeface="Calibri" panose="020F0502020204030204" pitchFamily="34" charset="0"/>
            </a:rPr>
            <a:t> </a:t>
          </a:r>
          <a:r>
            <a:rPr lang="en-US" sz="1400" b="1" u="none" kern="1200" dirty="0" err="1">
              <a:solidFill>
                <a:srgbClr val="002060"/>
              </a:solidFill>
              <a:latin typeface="Calibri" panose="020F0502020204030204" pitchFamily="34" charset="0"/>
              <a:cs typeface="Calibri" panose="020F0502020204030204" pitchFamily="34" charset="0"/>
            </a:rPr>
            <a:t>rekabetçi</a:t>
          </a:r>
          <a:r>
            <a:rPr lang="en-US" sz="1400" b="1" u="none" kern="1200" dirty="0">
              <a:solidFill>
                <a:srgbClr val="002060"/>
              </a:solidFill>
              <a:latin typeface="Calibri" panose="020F0502020204030204" pitchFamily="34" charset="0"/>
              <a:cs typeface="Calibri" panose="020F0502020204030204" pitchFamily="34" charset="0"/>
            </a:rPr>
            <a:t> ve </a:t>
          </a:r>
          <a:r>
            <a:rPr lang="en-US" sz="1400" b="1" u="none" kern="1200" dirty="0" err="1">
              <a:solidFill>
                <a:srgbClr val="002060"/>
              </a:solidFill>
              <a:latin typeface="Calibri" panose="020F0502020204030204" pitchFamily="34" charset="0"/>
              <a:cs typeface="Calibri" panose="020F0502020204030204" pitchFamily="34" charset="0"/>
            </a:rPr>
            <a:t>akıllı</a:t>
          </a:r>
          <a:r>
            <a:rPr lang="en-US" sz="1400" b="1" u="none" kern="1200" dirty="0">
              <a:solidFill>
                <a:srgbClr val="002060"/>
              </a:solidFill>
              <a:latin typeface="Calibri" panose="020F0502020204030204" pitchFamily="34" charset="0"/>
              <a:cs typeface="Calibri" panose="020F0502020204030204" pitchFamily="34" charset="0"/>
            </a:rPr>
            <a:t> </a:t>
          </a:r>
          <a:r>
            <a:rPr lang="en-US" sz="1400" b="1" u="none" kern="1200" dirty="0" err="1">
              <a:solidFill>
                <a:srgbClr val="002060"/>
              </a:solidFill>
              <a:latin typeface="Calibri" panose="020F0502020204030204" pitchFamily="34" charset="0"/>
              <a:cs typeface="Calibri" panose="020F0502020204030204" pitchFamily="34" charset="0"/>
            </a:rPr>
            <a:t>bir</a:t>
          </a:r>
          <a:r>
            <a:rPr lang="en-US" sz="1400" b="1" u="none" kern="1200" dirty="0">
              <a:solidFill>
                <a:srgbClr val="002060"/>
              </a:solidFill>
              <a:latin typeface="Calibri" panose="020F0502020204030204" pitchFamily="34" charset="0"/>
              <a:cs typeface="Calibri" panose="020F0502020204030204" pitchFamily="34" charset="0"/>
            </a:rPr>
            <a:t> </a:t>
          </a:r>
          <a:r>
            <a:rPr lang="en-US" sz="1400" b="1" u="none" kern="1200" dirty="0" err="1" smtClean="0">
              <a:solidFill>
                <a:srgbClr val="002060"/>
              </a:solidFill>
              <a:latin typeface="Calibri" panose="020F0502020204030204" pitchFamily="34" charset="0"/>
              <a:cs typeface="Calibri" panose="020F0502020204030204" pitchFamily="34" charset="0"/>
            </a:rPr>
            <a:t>Avrupa</a:t>
          </a:r>
          <a:endParaRPr lang="tr-TR" sz="1400" b="1" u="none" kern="1200" dirty="0" smtClean="0">
            <a:solidFill>
              <a:srgbClr val="002060"/>
            </a:solidFill>
            <a:latin typeface="Calibri" panose="020F0502020204030204" pitchFamily="34" charset="0"/>
            <a:cs typeface="Calibri" panose="020F0502020204030204" pitchFamily="34" charset="0"/>
          </a:endParaRPr>
        </a:p>
        <a:p>
          <a:pPr lvl="0" algn="l" defTabSz="622300">
            <a:lnSpc>
              <a:spcPct val="90000"/>
            </a:lnSpc>
            <a:spcBef>
              <a:spcPct val="0"/>
            </a:spcBef>
            <a:spcAft>
              <a:spcPct val="35000"/>
            </a:spcAft>
            <a:buFont typeface="Wingdings" panose="05000000000000000000" pitchFamily="2" charset="2"/>
            <a:buNone/>
          </a:pPr>
          <a:r>
            <a:rPr lang="tr-TR" sz="1400" b="1" u="none" kern="1200" dirty="0" smtClean="0">
              <a:solidFill>
                <a:srgbClr val="002060"/>
              </a:solidFill>
              <a:latin typeface="Calibri" panose="020F0502020204030204" pitchFamily="34" charset="0"/>
              <a:cs typeface="Calibri" panose="020F0502020204030204" pitchFamily="34" charset="0"/>
            </a:rPr>
            <a:t>PO </a:t>
          </a:r>
          <a:r>
            <a:rPr lang="tr-TR" sz="1400" b="1" u="none" kern="1200" dirty="0">
              <a:solidFill>
                <a:srgbClr val="002060"/>
              </a:solidFill>
              <a:latin typeface="Calibri" panose="020F0502020204030204" pitchFamily="34" charset="0"/>
              <a:cs typeface="Calibri" panose="020F0502020204030204" pitchFamily="34" charset="0"/>
            </a:rPr>
            <a:t>2: Daha yeşil, sıfır karbon ekonomisine doğru daha düşük karbon tüketimine yönelen ve dirençli bir </a:t>
          </a:r>
          <a:r>
            <a:rPr lang="tr-TR" sz="1400" b="1" u="none" kern="1200" dirty="0" smtClean="0">
              <a:solidFill>
                <a:srgbClr val="002060"/>
              </a:solidFill>
              <a:latin typeface="Calibri" panose="020F0502020204030204" pitchFamily="34" charset="0"/>
              <a:cs typeface="Calibri" panose="020F0502020204030204" pitchFamily="34" charset="0"/>
            </a:rPr>
            <a:t>Avrupa</a:t>
          </a:r>
        </a:p>
        <a:p>
          <a:pPr lvl="0" algn="l" defTabSz="622300">
            <a:lnSpc>
              <a:spcPct val="90000"/>
            </a:lnSpc>
            <a:spcBef>
              <a:spcPct val="0"/>
            </a:spcBef>
            <a:spcAft>
              <a:spcPct val="35000"/>
            </a:spcAft>
            <a:buFont typeface="Wingdings" panose="05000000000000000000" pitchFamily="2" charset="2"/>
            <a:buNone/>
          </a:pPr>
          <a:r>
            <a:rPr lang="tr-TR" sz="1400" b="1" u="none" kern="1200" dirty="0" smtClean="0">
              <a:solidFill>
                <a:srgbClr val="002060"/>
              </a:solidFill>
              <a:latin typeface="Calibri" panose="020F0502020204030204" pitchFamily="34" charset="0"/>
              <a:cs typeface="Calibri" panose="020F0502020204030204" pitchFamily="34" charset="0"/>
            </a:rPr>
            <a:t>PO </a:t>
          </a:r>
          <a:r>
            <a:rPr lang="tr-TR" sz="1400" b="1" u="none" kern="1200" dirty="0">
              <a:solidFill>
                <a:srgbClr val="002060"/>
              </a:solidFill>
              <a:latin typeface="Calibri" panose="020F0502020204030204" pitchFamily="34" charset="0"/>
              <a:cs typeface="Calibri" panose="020F0502020204030204" pitchFamily="34" charset="0"/>
            </a:rPr>
            <a:t>4:</a:t>
          </a:r>
          <a:r>
            <a:rPr lang="en-US" sz="1400" b="1" u="none" kern="1200" dirty="0">
              <a:solidFill>
                <a:srgbClr val="002060"/>
              </a:solidFill>
              <a:latin typeface="Calibri" panose="020F0502020204030204" pitchFamily="34" charset="0"/>
              <a:cs typeface="Calibri" panose="020F0502020204030204" pitchFamily="34" charset="0"/>
            </a:rPr>
            <a:t> </a:t>
          </a:r>
          <a:r>
            <a:rPr lang="en-US" sz="1400" b="1" u="none" kern="1200" dirty="0" err="1">
              <a:solidFill>
                <a:srgbClr val="002060"/>
              </a:solidFill>
              <a:latin typeface="Calibri" panose="020F0502020204030204" pitchFamily="34" charset="0"/>
              <a:cs typeface="Calibri" panose="020F0502020204030204" pitchFamily="34" charset="0"/>
            </a:rPr>
            <a:t>Avrupa</a:t>
          </a:r>
          <a:r>
            <a:rPr lang="en-US" sz="1400" b="1" u="none" kern="1200" dirty="0">
              <a:solidFill>
                <a:srgbClr val="002060"/>
              </a:solidFill>
              <a:latin typeface="Calibri" panose="020F0502020204030204" pitchFamily="34" charset="0"/>
              <a:cs typeface="Calibri" panose="020F0502020204030204" pitchFamily="34" charset="0"/>
            </a:rPr>
            <a:t> </a:t>
          </a:r>
          <a:r>
            <a:rPr lang="en-US" sz="1400" b="1" u="none" kern="1200" dirty="0" err="1">
              <a:solidFill>
                <a:srgbClr val="002060"/>
              </a:solidFill>
              <a:latin typeface="Calibri" panose="020F0502020204030204" pitchFamily="34" charset="0"/>
              <a:cs typeface="Calibri" panose="020F0502020204030204" pitchFamily="34" charset="0"/>
            </a:rPr>
            <a:t>Sosyal</a:t>
          </a:r>
          <a:r>
            <a:rPr lang="en-US" sz="1400" b="1" u="none" kern="1200" dirty="0">
              <a:solidFill>
                <a:srgbClr val="002060"/>
              </a:solidFill>
              <a:latin typeface="Calibri" panose="020F0502020204030204" pitchFamily="34" charset="0"/>
              <a:cs typeface="Calibri" panose="020F0502020204030204" pitchFamily="34" charset="0"/>
            </a:rPr>
            <a:t> </a:t>
          </a:r>
          <a:r>
            <a:rPr lang="en-US" sz="1400" b="1" u="none" kern="1200" dirty="0" err="1">
              <a:solidFill>
                <a:srgbClr val="002060"/>
              </a:solidFill>
              <a:latin typeface="Calibri" panose="020F0502020204030204" pitchFamily="34" charset="0"/>
              <a:cs typeface="Calibri" panose="020F0502020204030204" pitchFamily="34" charset="0"/>
            </a:rPr>
            <a:t>Haklar</a:t>
          </a:r>
          <a:r>
            <a:rPr lang="en-US" sz="1400" b="1" u="none" kern="1200" dirty="0">
              <a:solidFill>
                <a:srgbClr val="002060"/>
              </a:solidFill>
              <a:latin typeface="Calibri" panose="020F0502020204030204" pitchFamily="34" charset="0"/>
              <a:cs typeface="Calibri" panose="020F0502020204030204" pitchFamily="34" charset="0"/>
            </a:rPr>
            <a:t> </a:t>
          </a:r>
          <a:r>
            <a:rPr lang="en-US" sz="1400" b="1" u="none" kern="1200" dirty="0" err="1">
              <a:solidFill>
                <a:srgbClr val="002060"/>
              </a:solidFill>
              <a:latin typeface="Calibri" panose="020F0502020204030204" pitchFamily="34" charset="0"/>
              <a:cs typeface="Calibri" panose="020F0502020204030204" pitchFamily="34" charset="0"/>
            </a:rPr>
            <a:t>sütununu</a:t>
          </a:r>
          <a:r>
            <a:rPr lang="en-US" sz="1400" b="1" u="none" kern="1200" dirty="0">
              <a:solidFill>
                <a:srgbClr val="002060"/>
              </a:solidFill>
              <a:latin typeface="Calibri" panose="020F0502020204030204" pitchFamily="34" charset="0"/>
              <a:cs typeface="Calibri" panose="020F0502020204030204" pitchFamily="34" charset="0"/>
            </a:rPr>
            <a:t> </a:t>
          </a:r>
          <a:r>
            <a:rPr lang="en-US" sz="1400" b="1" u="none" kern="1200" dirty="0" err="1">
              <a:solidFill>
                <a:srgbClr val="002060"/>
              </a:solidFill>
              <a:latin typeface="Calibri" panose="020F0502020204030204" pitchFamily="34" charset="0"/>
              <a:cs typeface="Calibri" panose="020F0502020204030204" pitchFamily="34" charset="0"/>
            </a:rPr>
            <a:t>uygulayan</a:t>
          </a:r>
          <a:r>
            <a:rPr lang="en-US" sz="1400" b="1" u="none" kern="1200" dirty="0">
              <a:solidFill>
                <a:srgbClr val="002060"/>
              </a:solidFill>
              <a:latin typeface="Calibri" panose="020F0502020204030204" pitchFamily="34" charset="0"/>
              <a:cs typeface="Calibri" panose="020F0502020204030204" pitchFamily="34" charset="0"/>
            </a:rPr>
            <a:t> </a:t>
          </a:r>
          <a:r>
            <a:rPr lang="en-US" sz="1400" b="1" u="none" kern="1200" dirty="0" err="1">
              <a:solidFill>
                <a:srgbClr val="002060"/>
              </a:solidFill>
              <a:latin typeface="Calibri" panose="020F0502020204030204" pitchFamily="34" charset="0"/>
              <a:cs typeface="Calibri" panose="020F0502020204030204" pitchFamily="34" charset="0"/>
            </a:rPr>
            <a:t>daha</a:t>
          </a:r>
          <a:r>
            <a:rPr lang="en-US" sz="1400" b="1" u="none" kern="1200" dirty="0">
              <a:solidFill>
                <a:srgbClr val="002060"/>
              </a:solidFill>
              <a:latin typeface="Calibri" panose="020F0502020204030204" pitchFamily="34" charset="0"/>
              <a:cs typeface="Calibri" panose="020F0502020204030204" pitchFamily="34" charset="0"/>
            </a:rPr>
            <a:t> </a:t>
          </a:r>
          <a:r>
            <a:rPr lang="en-US" sz="1400" b="1" u="none" kern="1200" dirty="0" err="1">
              <a:solidFill>
                <a:srgbClr val="002060"/>
              </a:solidFill>
              <a:latin typeface="Calibri" panose="020F0502020204030204" pitchFamily="34" charset="0"/>
              <a:cs typeface="Calibri" panose="020F0502020204030204" pitchFamily="34" charset="0"/>
            </a:rPr>
            <a:t>sosyal</a:t>
          </a:r>
          <a:r>
            <a:rPr lang="en-US" sz="1400" b="1" u="none" kern="1200" dirty="0">
              <a:solidFill>
                <a:srgbClr val="002060"/>
              </a:solidFill>
              <a:latin typeface="Calibri" panose="020F0502020204030204" pitchFamily="34" charset="0"/>
              <a:cs typeface="Calibri" panose="020F0502020204030204" pitchFamily="34" charset="0"/>
            </a:rPr>
            <a:t> ve </a:t>
          </a:r>
          <a:r>
            <a:rPr lang="en-US" sz="1400" b="1" u="none" kern="1200" dirty="0" err="1">
              <a:solidFill>
                <a:srgbClr val="002060"/>
              </a:solidFill>
              <a:latin typeface="Calibri" panose="020F0502020204030204" pitchFamily="34" charset="0"/>
              <a:cs typeface="Calibri" panose="020F0502020204030204" pitchFamily="34" charset="0"/>
            </a:rPr>
            <a:t>kapsayıcı</a:t>
          </a:r>
          <a:r>
            <a:rPr lang="en-US" sz="1400" b="1" u="none" kern="1200" dirty="0">
              <a:solidFill>
                <a:srgbClr val="002060"/>
              </a:solidFill>
              <a:latin typeface="Calibri" panose="020F0502020204030204" pitchFamily="34" charset="0"/>
              <a:cs typeface="Calibri" panose="020F0502020204030204" pitchFamily="34" charset="0"/>
            </a:rPr>
            <a:t> </a:t>
          </a:r>
          <a:r>
            <a:rPr lang="en-US" sz="1400" b="1" u="none" kern="1200" dirty="0" err="1">
              <a:solidFill>
                <a:srgbClr val="002060"/>
              </a:solidFill>
              <a:latin typeface="Calibri" panose="020F0502020204030204" pitchFamily="34" charset="0"/>
              <a:cs typeface="Calibri" panose="020F0502020204030204" pitchFamily="34" charset="0"/>
            </a:rPr>
            <a:t>bir</a:t>
          </a:r>
          <a:r>
            <a:rPr lang="en-US" sz="1400" b="1" u="none" kern="1200" dirty="0">
              <a:solidFill>
                <a:srgbClr val="002060"/>
              </a:solidFill>
              <a:latin typeface="Calibri" panose="020F0502020204030204" pitchFamily="34" charset="0"/>
              <a:cs typeface="Calibri" panose="020F0502020204030204" pitchFamily="34" charset="0"/>
            </a:rPr>
            <a:t> </a:t>
          </a:r>
          <a:r>
            <a:rPr lang="en-US" sz="1400" b="1" u="none" kern="1200" dirty="0" err="1" smtClean="0">
              <a:solidFill>
                <a:srgbClr val="002060"/>
              </a:solidFill>
              <a:latin typeface="Calibri" panose="020F0502020204030204" pitchFamily="34" charset="0"/>
              <a:cs typeface="Calibri" panose="020F0502020204030204" pitchFamily="34" charset="0"/>
            </a:rPr>
            <a:t>Avrupa</a:t>
          </a:r>
          <a:endParaRPr lang="tr-TR" sz="1400" b="1" u="none" kern="1200" dirty="0" smtClean="0">
            <a:solidFill>
              <a:srgbClr val="002060"/>
            </a:solidFill>
            <a:latin typeface="Calibri" panose="020F0502020204030204" pitchFamily="34" charset="0"/>
            <a:cs typeface="Calibri" panose="020F0502020204030204" pitchFamily="34" charset="0"/>
          </a:endParaRPr>
        </a:p>
        <a:p>
          <a:pPr lvl="0" algn="l" defTabSz="622300">
            <a:lnSpc>
              <a:spcPct val="90000"/>
            </a:lnSpc>
            <a:spcBef>
              <a:spcPct val="0"/>
            </a:spcBef>
            <a:spcAft>
              <a:spcPct val="35000"/>
            </a:spcAft>
            <a:buFont typeface="Wingdings" panose="05000000000000000000" pitchFamily="2" charset="2"/>
            <a:buNone/>
          </a:pPr>
          <a:r>
            <a:rPr lang="tr-TR" sz="1400" b="1" u="none" kern="1200" dirty="0" smtClean="0">
              <a:solidFill>
                <a:srgbClr val="002060"/>
              </a:solidFill>
              <a:latin typeface="Calibri" panose="020F0502020204030204" pitchFamily="34" charset="0"/>
              <a:cs typeface="Calibri" panose="020F0502020204030204" pitchFamily="34" charset="0"/>
            </a:rPr>
            <a:t>ISO </a:t>
          </a:r>
          <a:r>
            <a:rPr lang="tr-TR" sz="1400" b="1" u="none" kern="1200" dirty="0">
              <a:solidFill>
                <a:srgbClr val="002060"/>
              </a:solidFill>
              <a:latin typeface="Calibri" panose="020F0502020204030204" pitchFamily="34" charset="0"/>
              <a:cs typeface="Calibri" panose="020F0502020204030204" pitchFamily="34" charset="0"/>
            </a:rPr>
            <a:t>1: </a:t>
          </a:r>
          <a:r>
            <a:rPr lang="en-US" sz="1400" b="1" u="none" kern="1200" dirty="0" err="1">
              <a:solidFill>
                <a:srgbClr val="002060"/>
              </a:solidFill>
              <a:latin typeface="Calibri" panose="020F0502020204030204" pitchFamily="34" charset="0"/>
              <a:cs typeface="Calibri" panose="020F0502020204030204" pitchFamily="34" charset="0"/>
            </a:rPr>
            <a:t>Daha</a:t>
          </a:r>
          <a:r>
            <a:rPr lang="en-US" sz="1400" b="1" u="none" kern="1200" dirty="0">
              <a:solidFill>
                <a:srgbClr val="002060"/>
              </a:solidFill>
              <a:latin typeface="Calibri" panose="020F0502020204030204" pitchFamily="34" charset="0"/>
              <a:cs typeface="Calibri" panose="020F0502020204030204" pitchFamily="34" charset="0"/>
            </a:rPr>
            <a:t> </a:t>
          </a:r>
          <a:r>
            <a:rPr lang="en-US" sz="1400" b="1" u="none" kern="1200" dirty="0" err="1">
              <a:solidFill>
                <a:srgbClr val="002060"/>
              </a:solidFill>
              <a:latin typeface="Calibri" panose="020F0502020204030204" pitchFamily="34" charset="0"/>
              <a:cs typeface="Calibri" panose="020F0502020204030204" pitchFamily="34" charset="0"/>
            </a:rPr>
            <a:t>iyi</a:t>
          </a:r>
          <a:r>
            <a:rPr lang="en-US" sz="1400" b="1" u="none" kern="1200" dirty="0">
              <a:solidFill>
                <a:srgbClr val="002060"/>
              </a:solidFill>
              <a:latin typeface="Calibri" panose="020F0502020204030204" pitchFamily="34" charset="0"/>
              <a:cs typeface="Calibri" panose="020F0502020204030204" pitchFamily="34" charset="0"/>
            </a:rPr>
            <a:t> </a:t>
          </a:r>
          <a:r>
            <a:rPr lang="en-US" sz="1400" b="1" u="none" kern="1200" dirty="0" err="1">
              <a:solidFill>
                <a:srgbClr val="002060"/>
              </a:solidFill>
              <a:latin typeface="Calibri" panose="020F0502020204030204" pitchFamily="34" charset="0"/>
              <a:cs typeface="Calibri" panose="020F0502020204030204" pitchFamily="34" charset="0"/>
            </a:rPr>
            <a:t>bir</a:t>
          </a:r>
          <a:r>
            <a:rPr lang="en-US" sz="1400" b="1" u="none" kern="1200" dirty="0">
              <a:solidFill>
                <a:srgbClr val="002060"/>
              </a:solidFill>
              <a:latin typeface="Calibri" panose="020F0502020204030204" pitchFamily="34" charset="0"/>
              <a:cs typeface="Calibri" panose="020F0502020204030204" pitchFamily="34" charset="0"/>
            </a:rPr>
            <a:t> </a:t>
          </a:r>
          <a:r>
            <a:rPr lang="en-US" sz="1400" b="1" u="none" kern="1200" dirty="0" err="1">
              <a:solidFill>
                <a:srgbClr val="002060"/>
              </a:solidFill>
              <a:latin typeface="Calibri" panose="020F0502020204030204" pitchFamily="34" charset="0"/>
              <a:cs typeface="Calibri" panose="020F0502020204030204" pitchFamily="34" charset="0"/>
            </a:rPr>
            <a:t>işbirliği</a:t>
          </a:r>
          <a:r>
            <a:rPr lang="en-US" sz="1400" b="1" u="none" kern="1200" dirty="0">
              <a:solidFill>
                <a:srgbClr val="002060"/>
              </a:solidFill>
              <a:latin typeface="Calibri" panose="020F0502020204030204" pitchFamily="34" charset="0"/>
              <a:cs typeface="Calibri" panose="020F0502020204030204" pitchFamily="34" charset="0"/>
            </a:rPr>
            <a:t> </a:t>
          </a:r>
          <a:r>
            <a:rPr lang="en-US" sz="1400" b="1" u="none" kern="1200" dirty="0" err="1">
              <a:solidFill>
                <a:srgbClr val="002060"/>
              </a:solidFill>
              <a:latin typeface="Calibri" panose="020F0502020204030204" pitchFamily="34" charset="0"/>
              <a:cs typeface="Calibri" panose="020F0502020204030204" pitchFamily="34" charset="0"/>
            </a:rPr>
            <a:t>yönetimine</a:t>
          </a:r>
          <a:r>
            <a:rPr lang="en-US" sz="1400" b="1" u="none" kern="1200" dirty="0">
              <a:solidFill>
                <a:srgbClr val="002060"/>
              </a:solidFill>
              <a:latin typeface="Calibri" panose="020F0502020204030204" pitchFamily="34" charset="0"/>
              <a:cs typeface="Calibri" panose="020F0502020204030204" pitchFamily="34" charset="0"/>
            </a:rPr>
            <a:t> </a:t>
          </a:r>
          <a:r>
            <a:rPr lang="en-US" sz="1400" b="1" u="none" kern="1200" dirty="0" err="1">
              <a:solidFill>
                <a:srgbClr val="002060"/>
              </a:solidFill>
              <a:latin typeface="Calibri" panose="020F0502020204030204" pitchFamily="34" charset="0"/>
              <a:cs typeface="Calibri" panose="020F0502020204030204" pitchFamily="34" charset="0"/>
            </a:rPr>
            <a:t>yönelik</a:t>
          </a:r>
          <a:r>
            <a:rPr lang="en-US" sz="1400" b="1" u="none" kern="1200" dirty="0">
              <a:solidFill>
                <a:srgbClr val="002060"/>
              </a:solidFill>
              <a:latin typeface="Calibri" panose="020F0502020204030204" pitchFamily="34" charset="0"/>
              <a:cs typeface="Calibri" panose="020F0502020204030204" pitchFamily="34" charset="0"/>
            </a:rPr>
            <a:t> Interreg-</a:t>
          </a:r>
          <a:r>
            <a:rPr lang="en-US" sz="1400" b="1" u="none" kern="1200" dirty="0" err="1">
              <a:solidFill>
                <a:srgbClr val="002060"/>
              </a:solidFill>
              <a:latin typeface="Calibri" panose="020F0502020204030204" pitchFamily="34" charset="0"/>
              <a:cs typeface="Calibri" panose="020F0502020204030204" pitchFamily="34" charset="0"/>
            </a:rPr>
            <a:t>özel</a:t>
          </a:r>
          <a:r>
            <a:rPr lang="en-US" sz="1400" b="1" u="none" kern="1200" dirty="0">
              <a:solidFill>
                <a:srgbClr val="002060"/>
              </a:solidFill>
              <a:latin typeface="Calibri" panose="020F0502020204030204" pitchFamily="34" charset="0"/>
              <a:cs typeface="Calibri" panose="020F0502020204030204" pitchFamily="34" charset="0"/>
            </a:rPr>
            <a:t> </a:t>
          </a:r>
          <a:r>
            <a:rPr lang="en-US" sz="1400" b="1" u="none" kern="1200" dirty="0" err="1">
              <a:solidFill>
                <a:srgbClr val="002060"/>
              </a:solidFill>
              <a:latin typeface="Calibri" panose="020F0502020204030204" pitchFamily="34" charset="0"/>
              <a:cs typeface="Calibri" panose="020F0502020204030204" pitchFamily="34" charset="0"/>
            </a:rPr>
            <a:t>hedefi</a:t>
          </a:r>
          <a:r>
            <a:rPr lang="en-US" sz="1400" b="1" u="none" kern="1200" dirty="0">
              <a:solidFill>
                <a:srgbClr val="002060"/>
              </a:solidFill>
              <a:latin typeface="Calibri" panose="020F0502020204030204" pitchFamily="34" charset="0"/>
              <a:cs typeface="Calibri" panose="020F0502020204030204" pitchFamily="34" charset="0"/>
            </a:rPr>
            <a:t>  </a:t>
          </a:r>
          <a:endParaRPr lang="tr-TR" sz="1400" b="1" u="none" kern="1200" dirty="0">
            <a:solidFill>
              <a:srgbClr val="002060"/>
            </a:solidFill>
            <a:latin typeface="Calibri" panose="020F0502020204030204" pitchFamily="34" charset="0"/>
            <a:ea typeface="+mn-ea"/>
            <a:cs typeface="Calibri" panose="020F0502020204030204" pitchFamily="34" charset="0"/>
          </a:endParaRPr>
        </a:p>
      </dsp:txBody>
      <dsp:txXfrm>
        <a:off x="1934609" y="3310862"/>
        <a:ext cx="6734859" cy="1398167"/>
      </dsp:txXfrm>
    </dsp:sp>
    <dsp:sp modelId="{E9796EBA-2920-4AF9-83CF-CC6B3C4EEB4F}">
      <dsp:nvSpPr>
        <dsp:cNvPr id="0" name=""/>
        <dsp:cNvSpPr/>
      </dsp:nvSpPr>
      <dsp:spPr>
        <a:xfrm>
          <a:off x="216024" y="3672409"/>
          <a:ext cx="1607577" cy="675072"/>
        </a:xfrm>
        <a:prstGeom prst="roundRect">
          <a:avLst>
            <a:gd name="adj" fmla="val 10000"/>
          </a:avLst>
        </a:prstGeom>
        <a:blipFill rotWithShape="1">
          <a:blip xmlns:r="http://schemas.openxmlformats.org/officeDocument/2006/relationships" r:embed="rId3"/>
          <a:stretch>
            <a:fillRect/>
          </a:stretch>
        </a:blip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AF7743-C814-4F89-8A11-8AD872C9BBF6}">
      <dsp:nvSpPr>
        <dsp:cNvPr id="0" name=""/>
        <dsp:cNvSpPr/>
      </dsp:nvSpPr>
      <dsp:spPr>
        <a:xfrm>
          <a:off x="0" y="193777"/>
          <a:ext cx="4327352" cy="4327352"/>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b="1" kern="1200" dirty="0" smtClean="0">
              <a:solidFill>
                <a:schemeClr val="tx1"/>
              </a:solidFill>
            </a:rPr>
            <a:t>Public </a:t>
          </a:r>
          <a:r>
            <a:rPr lang="en-US" sz="1400" b="1" kern="1200" dirty="0" smtClean="0">
              <a:solidFill>
                <a:schemeClr val="tx1"/>
              </a:solidFill>
            </a:rPr>
            <a:t>(</a:t>
          </a:r>
          <a:r>
            <a:rPr lang="en-US" sz="1400" b="1" kern="1200" dirty="0" err="1" smtClean="0">
              <a:solidFill>
                <a:schemeClr val="tx1"/>
              </a:solidFill>
            </a:rPr>
            <a:t>Edu</a:t>
          </a:r>
          <a:r>
            <a:rPr lang="en-US" sz="1400" b="1" kern="1200" dirty="0" smtClean="0">
              <a:solidFill>
                <a:schemeClr val="tx1"/>
              </a:solidFill>
            </a:rPr>
            <a:t>-Hub)</a:t>
          </a:r>
          <a:endParaRPr lang="en-US" sz="1400" b="1" kern="1200" dirty="0">
            <a:solidFill>
              <a:schemeClr val="tx1"/>
            </a:solidFill>
          </a:endParaRPr>
        </a:p>
      </dsp:txBody>
      <dsp:txXfrm>
        <a:off x="1558712" y="410145"/>
        <a:ext cx="1209927" cy="649102"/>
      </dsp:txXfrm>
    </dsp:sp>
    <dsp:sp modelId="{6F1A66C7-ECA0-43E2-8AE1-9D663A5B55A4}">
      <dsp:nvSpPr>
        <dsp:cNvPr id="0" name=""/>
        <dsp:cNvSpPr/>
      </dsp:nvSpPr>
      <dsp:spPr>
        <a:xfrm>
          <a:off x="432735" y="1059248"/>
          <a:ext cx="3461881" cy="3461881"/>
        </a:xfrm>
        <a:prstGeom prst="ellipse">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b="1" kern="1200" dirty="0" smtClean="0">
              <a:solidFill>
                <a:schemeClr val="tx1"/>
              </a:solidFill>
            </a:rPr>
            <a:t>Local</a:t>
          </a:r>
          <a:r>
            <a:rPr lang="en-US" sz="1400" b="1" kern="1200" dirty="0" smtClean="0">
              <a:solidFill>
                <a:schemeClr val="tx1"/>
              </a:solidFill>
            </a:rPr>
            <a:t> (</a:t>
          </a:r>
          <a:r>
            <a:rPr lang="en-US" sz="1400" b="1" kern="1200" dirty="0" err="1" smtClean="0">
              <a:solidFill>
                <a:schemeClr val="tx1"/>
              </a:solidFill>
            </a:rPr>
            <a:t>Edu</a:t>
          </a:r>
          <a:r>
            <a:rPr lang="en-US" sz="1400" b="1" kern="1200" dirty="0" smtClean="0">
              <a:solidFill>
                <a:schemeClr val="tx1"/>
              </a:solidFill>
            </a:rPr>
            <a:t>-Hub)</a:t>
          </a:r>
          <a:endParaRPr lang="en-US" sz="1400" b="1" kern="1200" dirty="0">
            <a:solidFill>
              <a:schemeClr val="tx1"/>
            </a:solidFill>
          </a:endParaRPr>
        </a:p>
      </dsp:txBody>
      <dsp:txXfrm>
        <a:off x="1558712" y="1266961"/>
        <a:ext cx="1209927" cy="623138"/>
      </dsp:txXfrm>
    </dsp:sp>
    <dsp:sp modelId="{3E157A49-7BC6-4625-8F92-9A24B4910BB9}">
      <dsp:nvSpPr>
        <dsp:cNvPr id="0" name=""/>
        <dsp:cNvSpPr/>
      </dsp:nvSpPr>
      <dsp:spPr>
        <a:xfrm>
          <a:off x="865470" y="1924718"/>
          <a:ext cx="2596411" cy="2596411"/>
        </a:xfrm>
        <a:prstGeom prst="ellipse">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b="1" kern="1200" dirty="0" smtClean="0">
              <a:solidFill>
                <a:schemeClr val="tx1"/>
              </a:solidFill>
            </a:rPr>
            <a:t>Regional</a:t>
          </a:r>
          <a:r>
            <a:rPr lang="en-US" sz="1200" b="1" kern="1200" dirty="0" smtClean="0">
              <a:solidFill>
                <a:schemeClr val="tx1"/>
              </a:solidFill>
            </a:rPr>
            <a:t> </a:t>
          </a:r>
          <a:r>
            <a:rPr lang="en-US" sz="1400" b="1" kern="1200" dirty="0" smtClean="0">
              <a:solidFill>
                <a:schemeClr val="tx1"/>
              </a:solidFill>
            </a:rPr>
            <a:t>(</a:t>
          </a:r>
          <a:r>
            <a:rPr lang="en-US" sz="1400" b="1" kern="1200" dirty="0" err="1" smtClean="0">
              <a:solidFill>
                <a:schemeClr val="tx1"/>
              </a:solidFill>
            </a:rPr>
            <a:t>Edu</a:t>
          </a:r>
          <a:r>
            <a:rPr lang="en-US" sz="1400" b="1" kern="1200" dirty="0" smtClean="0">
              <a:solidFill>
                <a:schemeClr val="tx1"/>
              </a:solidFill>
            </a:rPr>
            <a:t>-Hub)</a:t>
          </a:r>
          <a:endParaRPr lang="en-US" sz="1400" b="1" kern="1200" dirty="0">
            <a:solidFill>
              <a:schemeClr val="tx1"/>
            </a:solidFill>
          </a:endParaRPr>
        </a:p>
      </dsp:txBody>
      <dsp:txXfrm>
        <a:off x="1558712" y="2119449"/>
        <a:ext cx="1209927" cy="584192"/>
      </dsp:txXfrm>
    </dsp:sp>
    <dsp:sp modelId="{4296AE17-2D78-43A7-A651-50AEEB807359}">
      <dsp:nvSpPr>
        <dsp:cNvPr id="0" name=""/>
        <dsp:cNvSpPr/>
      </dsp:nvSpPr>
      <dsp:spPr>
        <a:xfrm>
          <a:off x="1285881" y="2790189"/>
          <a:ext cx="1755589" cy="1730940"/>
        </a:xfrm>
        <a:prstGeom prst="ellips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b="1" kern="1200" dirty="0" smtClean="0">
              <a:solidFill>
                <a:schemeClr val="tx1"/>
              </a:solidFill>
            </a:rPr>
            <a:t>State</a:t>
          </a:r>
          <a:r>
            <a:rPr lang="en-US" sz="1700" b="1" kern="1200" dirty="0" smtClean="0">
              <a:solidFill>
                <a:schemeClr val="tx1"/>
              </a:solidFill>
            </a:rPr>
            <a:t>  </a:t>
          </a:r>
          <a:r>
            <a:rPr lang="en-US" sz="1400" b="1" kern="1200" dirty="0" smtClean="0">
              <a:solidFill>
                <a:schemeClr val="tx1"/>
              </a:solidFill>
            </a:rPr>
            <a:t>(since the beginning)</a:t>
          </a:r>
          <a:endParaRPr lang="en-US" sz="1400" b="1" kern="1200" dirty="0">
            <a:solidFill>
              <a:schemeClr val="tx1"/>
            </a:solidFill>
          </a:endParaRPr>
        </a:p>
      </dsp:txBody>
      <dsp:txXfrm>
        <a:off x="1542981" y="3222924"/>
        <a:ext cx="1241389" cy="865470"/>
      </dsp:txXfrm>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pPr>
              <a:defRPr/>
            </a:pPr>
            <a:endParaRPr lang="en-GB"/>
          </a:p>
        </p:txBody>
      </p:sp>
      <p:sp>
        <p:nvSpPr>
          <p:cNvPr id="3" name="Veri Yer Tutucusu 2"/>
          <p:cNvSpPr>
            <a:spLocks noGrp="1"/>
          </p:cNvSpPr>
          <p:nvPr>
            <p:ph type="dt" sz="quarter" idx="1"/>
          </p:nvPr>
        </p:nvSpPr>
        <p:spPr>
          <a:xfrm>
            <a:off x="3814763" y="0"/>
            <a:ext cx="2919412" cy="495300"/>
          </a:xfrm>
          <a:prstGeom prst="rect">
            <a:avLst/>
          </a:prstGeom>
        </p:spPr>
        <p:txBody>
          <a:bodyPr vert="horz" lIns="91440" tIns="45720" rIns="91440" bIns="45720" rtlCol="0"/>
          <a:lstStyle>
            <a:lvl1pPr algn="r">
              <a:defRPr sz="1200"/>
            </a:lvl1pPr>
          </a:lstStyle>
          <a:p>
            <a:pPr>
              <a:defRPr/>
            </a:pPr>
            <a:fld id="{846AD403-72A0-4640-AD35-E7C3677CB999}" type="datetimeFigureOut">
              <a:rPr lang="en-GB"/>
              <a:pPr>
                <a:defRPr/>
              </a:pPr>
              <a:t>16/05/2023</a:t>
            </a:fld>
            <a:endParaRPr lang="en-GB"/>
          </a:p>
        </p:txBody>
      </p:sp>
      <p:sp>
        <p:nvSpPr>
          <p:cNvPr id="4" name="Altbilgi Yer Tutucusu 3"/>
          <p:cNvSpPr>
            <a:spLocks noGrp="1"/>
          </p:cNvSpPr>
          <p:nvPr>
            <p:ph type="ftr" sz="quarter" idx="2"/>
          </p:nvPr>
        </p:nvSpPr>
        <p:spPr>
          <a:xfrm>
            <a:off x="0" y="9371013"/>
            <a:ext cx="2919413" cy="495300"/>
          </a:xfrm>
          <a:prstGeom prst="rect">
            <a:avLst/>
          </a:prstGeom>
        </p:spPr>
        <p:txBody>
          <a:bodyPr vert="horz" lIns="91440" tIns="45720" rIns="91440" bIns="45720" rtlCol="0" anchor="b"/>
          <a:lstStyle>
            <a:lvl1pPr algn="l">
              <a:defRPr sz="1200"/>
            </a:lvl1pPr>
          </a:lstStyle>
          <a:p>
            <a:pPr>
              <a:defRPr/>
            </a:pPr>
            <a:endParaRPr lang="en-GB"/>
          </a:p>
        </p:txBody>
      </p:sp>
      <p:sp>
        <p:nvSpPr>
          <p:cNvPr id="5" name="Slayt Numarası Yer Tutucusu 4"/>
          <p:cNvSpPr>
            <a:spLocks noGrp="1"/>
          </p:cNvSpPr>
          <p:nvPr>
            <p:ph type="sldNum" sz="quarter" idx="3"/>
          </p:nvPr>
        </p:nvSpPr>
        <p:spPr>
          <a:xfrm>
            <a:off x="3814763" y="9371013"/>
            <a:ext cx="2919412" cy="495300"/>
          </a:xfrm>
          <a:prstGeom prst="rect">
            <a:avLst/>
          </a:prstGeom>
        </p:spPr>
        <p:txBody>
          <a:bodyPr vert="horz" lIns="91440" tIns="45720" rIns="91440" bIns="45720" rtlCol="0" anchor="b"/>
          <a:lstStyle>
            <a:lvl1pPr algn="r">
              <a:defRPr sz="1200"/>
            </a:lvl1pPr>
          </a:lstStyle>
          <a:p>
            <a:pPr>
              <a:defRPr/>
            </a:pPr>
            <a:fld id="{28FFD6FD-129B-4758-906E-885D6221C8D6}" type="slidenum">
              <a:rPr lang="en-GB"/>
              <a:pPr>
                <a:defRPr/>
              </a:pPr>
              <a:t>‹#›</a:t>
            </a:fld>
            <a:endParaRPr lang="en-GB"/>
          </a:p>
        </p:txBody>
      </p:sp>
    </p:spTree>
    <p:extLst>
      <p:ext uri="{BB962C8B-B14F-4D97-AF65-F5344CB8AC3E}">
        <p14:creationId xmlns:p14="http://schemas.microsoft.com/office/powerpoint/2010/main" val="4301413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19413" cy="493713"/>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tr-TR"/>
          </a:p>
        </p:txBody>
      </p:sp>
      <p:sp>
        <p:nvSpPr>
          <p:cNvPr id="3" name="Veri Yer Tutucusu 2"/>
          <p:cNvSpPr>
            <a:spLocks noGrp="1"/>
          </p:cNvSpPr>
          <p:nvPr>
            <p:ph type="dt" idx="1"/>
          </p:nvPr>
        </p:nvSpPr>
        <p:spPr>
          <a:xfrm>
            <a:off x="3814763" y="0"/>
            <a:ext cx="2919412" cy="493713"/>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D37B9E84-2683-467E-BE04-F8F40662D0C2}" type="datetimeFigureOut">
              <a:rPr lang="tr-TR"/>
              <a:pPr>
                <a:defRPr/>
              </a:pPr>
              <a:t>16.05.2023</a:t>
            </a:fld>
            <a:endParaRPr lang="tr-TR"/>
          </a:p>
        </p:txBody>
      </p:sp>
      <p:sp>
        <p:nvSpPr>
          <p:cNvPr id="4" name="Slayt Görüntüsü Yer Tutucusu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pPr lvl="0"/>
            <a:endParaRPr lang="tr-TR" noProof="0"/>
          </a:p>
        </p:txBody>
      </p:sp>
      <p:sp>
        <p:nvSpPr>
          <p:cNvPr id="5" name="Not Yer Tutucusu 4"/>
          <p:cNvSpPr>
            <a:spLocks noGrp="1"/>
          </p:cNvSpPr>
          <p:nvPr>
            <p:ph type="body" sz="quarter" idx="3"/>
          </p:nvPr>
        </p:nvSpPr>
        <p:spPr>
          <a:xfrm>
            <a:off x="673100" y="4686300"/>
            <a:ext cx="5389563" cy="4440238"/>
          </a:xfrm>
          <a:prstGeom prst="rect">
            <a:avLst/>
          </a:prstGeom>
        </p:spPr>
        <p:txBody>
          <a:bodyPr vert="horz" lIns="91440" tIns="45720" rIns="91440" bIns="45720" rtlCol="0"/>
          <a:lstStyle/>
          <a:p>
            <a:pPr lvl="0"/>
            <a:r>
              <a:rPr lang="tr-TR" noProof="0"/>
              <a:t>Asıl metin stillerini düzenlemek için tıklatın</a:t>
            </a:r>
          </a:p>
          <a:p>
            <a:pPr lvl="1"/>
            <a:r>
              <a:rPr lang="tr-TR" noProof="0"/>
              <a:t>İkinci düzey</a:t>
            </a:r>
          </a:p>
          <a:p>
            <a:pPr lvl="2"/>
            <a:r>
              <a:rPr lang="tr-TR" noProof="0"/>
              <a:t>Üçüncü düzey</a:t>
            </a:r>
          </a:p>
          <a:p>
            <a:pPr lvl="3"/>
            <a:r>
              <a:rPr lang="tr-TR" noProof="0"/>
              <a:t>Dördüncü düzey</a:t>
            </a:r>
          </a:p>
          <a:p>
            <a:pPr lvl="4"/>
            <a:r>
              <a:rPr lang="tr-TR" noProof="0"/>
              <a:t>Beşinci düzey</a:t>
            </a:r>
          </a:p>
        </p:txBody>
      </p:sp>
      <p:sp>
        <p:nvSpPr>
          <p:cNvPr id="6" name="Altbilgi Yer Tutucusu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tr-TR"/>
          </a:p>
        </p:txBody>
      </p:sp>
      <p:sp>
        <p:nvSpPr>
          <p:cNvPr id="7" name="Slayt Numarası Yer Tutucusu 6"/>
          <p:cNvSpPr>
            <a:spLocks noGrp="1"/>
          </p:cNvSpPr>
          <p:nvPr>
            <p:ph type="sldNum" sz="quarter" idx="5"/>
          </p:nvPr>
        </p:nvSpPr>
        <p:spPr>
          <a:xfrm>
            <a:off x="3814763" y="9371013"/>
            <a:ext cx="2919412" cy="493712"/>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3368D6F0-F65B-4391-8628-4416B4CF52EB}" type="slidenum">
              <a:rPr lang="tr-TR" altLang="tr-TR"/>
              <a:pPr>
                <a:defRPr/>
              </a:pPr>
              <a:t>‹#›</a:t>
            </a:fld>
            <a:endParaRPr lang="tr-TR" altLang="tr-TR"/>
          </a:p>
        </p:txBody>
      </p:sp>
    </p:spTree>
    <p:extLst>
      <p:ext uri="{BB962C8B-B14F-4D97-AF65-F5344CB8AC3E}">
        <p14:creationId xmlns:p14="http://schemas.microsoft.com/office/powerpoint/2010/main" val="38447695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27075" indent="-279400">
              <a:defRPr>
                <a:solidFill>
                  <a:schemeClr val="tx1"/>
                </a:solidFill>
                <a:latin typeface="Calibri" panose="020F0502020204030204" pitchFamily="34" charset="0"/>
                <a:cs typeface="Arial" panose="020B0604020202020204" pitchFamily="34" charset="0"/>
              </a:defRPr>
            </a:lvl2pPr>
            <a:lvl3pPr marL="1119188" indent="-223838">
              <a:defRPr>
                <a:solidFill>
                  <a:schemeClr val="tx1"/>
                </a:solidFill>
                <a:latin typeface="Calibri" panose="020F0502020204030204" pitchFamily="34" charset="0"/>
                <a:cs typeface="Arial" panose="020B0604020202020204" pitchFamily="34" charset="0"/>
              </a:defRPr>
            </a:lvl3pPr>
            <a:lvl4pPr marL="1566863" indent="-223838">
              <a:defRPr>
                <a:solidFill>
                  <a:schemeClr val="tx1"/>
                </a:solidFill>
                <a:latin typeface="Calibri" panose="020F0502020204030204" pitchFamily="34" charset="0"/>
                <a:cs typeface="Arial" panose="020B0604020202020204" pitchFamily="34" charset="0"/>
              </a:defRPr>
            </a:lvl4pPr>
            <a:lvl5pPr marL="2014538" indent="-223838">
              <a:defRPr>
                <a:solidFill>
                  <a:schemeClr val="tx1"/>
                </a:solidFill>
                <a:latin typeface="Calibri" panose="020F0502020204030204" pitchFamily="34" charset="0"/>
                <a:cs typeface="Arial" panose="020B0604020202020204" pitchFamily="34" charset="0"/>
              </a:defRPr>
            </a:lvl5pPr>
            <a:lvl6pPr marL="2471738" indent="-22383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28938" indent="-22383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386138" indent="-22383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43338" indent="-22383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382C43C-875C-4E30-B4CD-8A35FCE3736E}" type="slidenum">
              <a:rPr lang="tr-TR" altLang="en-US" smtClean="0">
                <a:solidFill>
                  <a:srgbClr val="000000"/>
                </a:solidFill>
                <a:latin typeface="Times New Roman" panose="02020603050405020304" pitchFamily="18" charset="0"/>
              </a:rPr>
              <a:pPr/>
              <a:t>1</a:t>
            </a:fld>
            <a:endParaRPr lang="tr-TR" altLang="en-US">
              <a:solidFill>
                <a:srgbClr val="000000"/>
              </a:solidFill>
              <a:latin typeface="Times New Roman" panose="02020603050405020304" pitchFamily="18" charset="0"/>
            </a:endParaRPr>
          </a:p>
        </p:txBody>
      </p:sp>
      <p:sp>
        <p:nvSpPr>
          <p:cNvPr id="819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03288"/>
            <a:endParaRPr lang="tr-TR" altLang="tr-TR"/>
          </a:p>
        </p:txBody>
      </p:sp>
    </p:spTree>
    <p:extLst>
      <p:ext uri="{BB962C8B-B14F-4D97-AF65-F5344CB8AC3E}">
        <p14:creationId xmlns:p14="http://schemas.microsoft.com/office/powerpoint/2010/main" val="29835654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Lst>
        </p:spPr>
        <p:txBody>
          <a:bodyPr/>
          <a:lstStyle>
            <a:lvl1pPr defTabSz="449263">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1pPr>
            <a:lvl2pPr marL="742950" indent="-285750" defTabSz="449263">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2pPr>
            <a:lvl3pPr marL="1143000" indent="-228600" defTabSz="449263">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3pPr>
            <a:lvl4pPr marL="1600200" indent="-228600" defTabSz="449263">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4pPr>
            <a:lvl5pPr marL="2057400" indent="-228600" defTabSz="449263">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5pPr>
            <a:lvl6pPr marL="2514600" indent="-228600" defTabSz="449263"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6pPr>
            <a:lvl7pPr marL="2971800" indent="-228600" defTabSz="449263"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7pPr>
            <a:lvl8pPr marL="3429000" indent="-228600" defTabSz="449263"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8pPr>
            <a:lvl9pPr marL="3886200" indent="-228600" defTabSz="449263"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9pPr>
          </a:lstStyle>
          <a:p>
            <a:pPr>
              <a:spcBef>
                <a:spcPct val="0"/>
              </a:spcBef>
            </a:pPr>
            <a:fld id="{4F74E2FB-5DEF-46C3-BDA0-3CFBB837016A}" type="slidenum">
              <a:rPr lang="tr-TR" altLang="tr-TR" smtClean="0">
                <a:solidFill>
                  <a:srgbClr val="000000"/>
                </a:solidFill>
                <a:ea typeface="Microsoft YaHei" panose="020B0503020204020204" pitchFamily="34" charset="-122"/>
              </a:rPr>
              <a:pPr>
                <a:spcBef>
                  <a:spcPct val="0"/>
                </a:spcBef>
              </a:pPr>
              <a:t>10</a:t>
            </a:fld>
            <a:endParaRPr lang="tr-TR" altLang="tr-TR">
              <a:solidFill>
                <a:srgbClr val="000000"/>
              </a:solidFill>
              <a:ea typeface="Microsoft YaHei" panose="020B0503020204020204" pitchFamily="34" charset="-122"/>
            </a:endParaRPr>
          </a:p>
        </p:txBody>
      </p:sp>
      <p:sp>
        <p:nvSpPr>
          <p:cNvPr id="36867" name="Rectangle 1"/>
          <p:cNvSpPr>
            <a:spLocks noGrp="1" noRot="1" noChangeAspect="1" noChangeArrowheads="1" noTextEdit="1"/>
          </p:cNvSpPr>
          <p:nvPr>
            <p:ph type="sldImg"/>
          </p:nvPr>
        </p:nvSpPr>
        <p:spPr bwMode="auto">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6868" name="Rectangle 2"/>
          <p:cNvSpPr>
            <a:spLocks noGrp="1" noChangeArrowheads="1"/>
          </p:cNvSpPr>
          <p:nvPr>
            <p:ph type="body" idx="1"/>
          </p:nvPr>
        </p:nvSpPr>
        <p:spPr bwMode="auto">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numCol="1" anchor="ctr" anchorCtr="0" compatLnSpc="1">
            <a:prstTxWarp prst="textNoShape">
              <a:avLst/>
            </a:prstTxWarp>
          </a:bodyPr>
          <a:lstStyle/>
          <a:p>
            <a:endParaRPr lang="tr-TR" altLang="tr-TR"/>
          </a:p>
        </p:txBody>
      </p:sp>
      <p:sp>
        <p:nvSpPr>
          <p:cNvPr id="6149" name="Text Box 3"/>
          <p:cNvSpPr txBox="1">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defTabSz="449263">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1pPr>
            <a:lvl2pPr marL="742950" indent="-285750" defTabSz="449263">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2pPr>
            <a:lvl3pPr marL="1143000" indent="-228600" defTabSz="449263">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3pPr>
            <a:lvl4pPr marL="1600200" indent="-228600" defTabSz="449263">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4pPr>
            <a:lvl5pPr marL="2057400" indent="-228600" defTabSz="449263">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5pPr>
            <a:lvl6pPr marL="2514600" indent="-228600" defTabSz="449263"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6pPr>
            <a:lvl7pPr marL="2971800" indent="-228600" defTabSz="449263"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7pPr>
            <a:lvl8pPr marL="3429000" indent="-228600" defTabSz="449263"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8pPr>
            <a:lvl9pPr marL="3886200" indent="-228600" defTabSz="449263"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9pPr>
          </a:lstStyle>
          <a:p>
            <a:pPr algn="r" eaLnBrk="1" hangingPunct="1">
              <a:spcBef>
                <a:spcPct val="0"/>
              </a:spcBef>
            </a:pPr>
            <a:fld id="{AF32BC55-A99B-4960-8806-FB30DFBAD0E6}" type="slidenum">
              <a:rPr lang="tr-TR" altLang="tr-TR">
                <a:solidFill>
                  <a:srgbClr val="000000"/>
                </a:solidFill>
                <a:latin typeface="Times New Roman" panose="02020603050405020304" pitchFamily="18" charset="0"/>
                <a:ea typeface="Microsoft YaHei" panose="020B0503020204020204" pitchFamily="34" charset="-122"/>
              </a:rPr>
              <a:pPr algn="r" eaLnBrk="1" hangingPunct="1">
                <a:spcBef>
                  <a:spcPct val="0"/>
                </a:spcBef>
              </a:pPr>
              <a:t>10</a:t>
            </a:fld>
            <a:endParaRPr lang="tr-TR" altLang="tr-TR">
              <a:solidFill>
                <a:srgbClr val="000000"/>
              </a:solidFill>
              <a:latin typeface="Times New Roman" panose="02020603050405020304" pitchFamily="18" charset="0"/>
              <a:ea typeface="Microsoft YaHei" panose="020B0503020204020204" pitchFamily="34" charset="-122"/>
            </a:endParaRPr>
          </a:p>
        </p:txBody>
      </p:sp>
    </p:spTree>
    <p:extLst>
      <p:ext uri="{BB962C8B-B14F-4D97-AF65-F5344CB8AC3E}">
        <p14:creationId xmlns:p14="http://schemas.microsoft.com/office/powerpoint/2010/main" val="28165303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27075" indent="-279400">
              <a:defRPr>
                <a:solidFill>
                  <a:schemeClr val="tx1"/>
                </a:solidFill>
                <a:latin typeface="Calibri" panose="020F0502020204030204" pitchFamily="34" charset="0"/>
                <a:cs typeface="Arial" panose="020B0604020202020204" pitchFamily="34" charset="0"/>
              </a:defRPr>
            </a:lvl2pPr>
            <a:lvl3pPr marL="1119188" indent="-223838">
              <a:defRPr>
                <a:solidFill>
                  <a:schemeClr val="tx1"/>
                </a:solidFill>
                <a:latin typeface="Calibri" panose="020F0502020204030204" pitchFamily="34" charset="0"/>
                <a:cs typeface="Arial" panose="020B0604020202020204" pitchFamily="34" charset="0"/>
              </a:defRPr>
            </a:lvl3pPr>
            <a:lvl4pPr marL="1566863" indent="-223838">
              <a:defRPr>
                <a:solidFill>
                  <a:schemeClr val="tx1"/>
                </a:solidFill>
                <a:latin typeface="Calibri" panose="020F0502020204030204" pitchFamily="34" charset="0"/>
                <a:cs typeface="Arial" panose="020B0604020202020204" pitchFamily="34" charset="0"/>
              </a:defRPr>
            </a:lvl4pPr>
            <a:lvl5pPr marL="2014538" indent="-223838">
              <a:defRPr>
                <a:solidFill>
                  <a:schemeClr val="tx1"/>
                </a:solidFill>
                <a:latin typeface="Calibri" panose="020F0502020204030204" pitchFamily="34" charset="0"/>
                <a:cs typeface="Arial" panose="020B0604020202020204" pitchFamily="34" charset="0"/>
              </a:defRPr>
            </a:lvl5pPr>
            <a:lvl6pPr marL="2471738" indent="-22383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28938" indent="-22383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386138" indent="-22383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43338" indent="-22383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382C43C-875C-4E30-B4CD-8A35FCE3736E}" type="slidenum">
              <a:rPr kumimoji="0" lang="tr-TR"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tr-TR" alt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
        <p:nvSpPr>
          <p:cNvPr id="819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03288"/>
            <a:endParaRPr lang="tr-TR" altLang="tr-TR"/>
          </a:p>
        </p:txBody>
      </p:sp>
    </p:spTree>
    <p:extLst>
      <p:ext uri="{BB962C8B-B14F-4D97-AF65-F5344CB8AC3E}">
        <p14:creationId xmlns:p14="http://schemas.microsoft.com/office/powerpoint/2010/main" val="3445354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27075" indent="-279400">
              <a:defRPr>
                <a:solidFill>
                  <a:schemeClr val="tx1"/>
                </a:solidFill>
                <a:latin typeface="Calibri" panose="020F0502020204030204" pitchFamily="34" charset="0"/>
                <a:cs typeface="Arial" panose="020B0604020202020204" pitchFamily="34" charset="0"/>
              </a:defRPr>
            </a:lvl2pPr>
            <a:lvl3pPr marL="1119188" indent="-223838">
              <a:defRPr>
                <a:solidFill>
                  <a:schemeClr val="tx1"/>
                </a:solidFill>
                <a:latin typeface="Calibri" panose="020F0502020204030204" pitchFamily="34" charset="0"/>
                <a:cs typeface="Arial" panose="020B0604020202020204" pitchFamily="34" charset="0"/>
              </a:defRPr>
            </a:lvl3pPr>
            <a:lvl4pPr marL="1566863" indent="-223838">
              <a:defRPr>
                <a:solidFill>
                  <a:schemeClr val="tx1"/>
                </a:solidFill>
                <a:latin typeface="Calibri" panose="020F0502020204030204" pitchFamily="34" charset="0"/>
                <a:cs typeface="Arial" panose="020B0604020202020204" pitchFamily="34" charset="0"/>
              </a:defRPr>
            </a:lvl4pPr>
            <a:lvl5pPr marL="2014538" indent="-223838">
              <a:defRPr>
                <a:solidFill>
                  <a:schemeClr val="tx1"/>
                </a:solidFill>
                <a:latin typeface="Calibri" panose="020F0502020204030204" pitchFamily="34" charset="0"/>
                <a:cs typeface="Arial" panose="020B0604020202020204" pitchFamily="34" charset="0"/>
              </a:defRPr>
            </a:lvl5pPr>
            <a:lvl6pPr marL="2471738" indent="-22383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28938" indent="-22383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386138" indent="-22383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43338" indent="-22383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382C43C-875C-4E30-B4CD-8A35FCE3736E}" type="slidenum">
              <a:rPr kumimoji="0" lang="tr-TR"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tr-TR" alt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
        <p:nvSpPr>
          <p:cNvPr id="819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03288"/>
            <a:endParaRPr lang="tr-TR" altLang="tr-TR"/>
          </a:p>
        </p:txBody>
      </p:sp>
    </p:spTree>
    <p:extLst>
      <p:ext uri="{BB962C8B-B14F-4D97-AF65-F5344CB8AC3E}">
        <p14:creationId xmlns:p14="http://schemas.microsoft.com/office/powerpoint/2010/main" val="14447926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27075" indent="-279400">
              <a:defRPr>
                <a:solidFill>
                  <a:schemeClr val="tx1"/>
                </a:solidFill>
                <a:latin typeface="Calibri" panose="020F0502020204030204" pitchFamily="34" charset="0"/>
                <a:cs typeface="Arial" panose="020B0604020202020204" pitchFamily="34" charset="0"/>
              </a:defRPr>
            </a:lvl2pPr>
            <a:lvl3pPr marL="1119188" indent="-223838">
              <a:defRPr>
                <a:solidFill>
                  <a:schemeClr val="tx1"/>
                </a:solidFill>
                <a:latin typeface="Calibri" panose="020F0502020204030204" pitchFamily="34" charset="0"/>
                <a:cs typeface="Arial" panose="020B0604020202020204" pitchFamily="34" charset="0"/>
              </a:defRPr>
            </a:lvl3pPr>
            <a:lvl4pPr marL="1566863" indent="-223838">
              <a:defRPr>
                <a:solidFill>
                  <a:schemeClr val="tx1"/>
                </a:solidFill>
                <a:latin typeface="Calibri" panose="020F0502020204030204" pitchFamily="34" charset="0"/>
                <a:cs typeface="Arial" panose="020B0604020202020204" pitchFamily="34" charset="0"/>
              </a:defRPr>
            </a:lvl4pPr>
            <a:lvl5pPr marL="2014538" indent="-223838">
              <a:defRPr>
                <a:solidFill>
                  <a:schemeClr val="tx1"/>
                </a:solidFill>
                <a:latin typeface="Calibri" panose="020F0502020204030204" pitchFamily="34" charset="0"/>
                <a:cs typeface="Arial" panose="020B0604020202020204" pitchFamily="34" charset="0"/>
              </a:defRPr>
            </a:lvl5pPr>
            <a:lvl6pPr marL="2471738" indent="-22383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28938" indent="-22383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386138" indent="-22383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43338" indent="-22383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382C43C-875C-4E30-B4CD-8A35FCE3736E}" type="slidenum">
              <a:rPr kumimoji="0" lang="tr-TR"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tr-TR" alt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
        <p:nvSpPr>
          <p:cNvPr id="819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03288"/>
            <a:endParaRPr lang="tr-TR" altLang="tr-TR"/>
          </a:p>
        </p:txBody>
      </p:sp>
    </p:spTree>
    <p:extLst>
      <p:ext uri="{BB962C8B-B14F-4D97-AF65-F5344CB8AC3E}">
        <p14:creationId xmlns:p14="http://schemas.microsoft.com/office/powerpoint/2010/main" val="29787444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14850" y="442913"/>
            <a:ext cx="1857375" cy="1393825"/>
          </a:xfrm>
        </p:spPr>
      </p:sp>
      <p:sp>
        <p:nvSpPr>
          <p:cNvPr id="3" name="Notes Placeholder 2"/>
          <p:cNvSpPr>
            <a:spLocks noGrp="1"/>
          </p:cNvSpPr>
          <p:nvPr>
            <p:ph type="body" idx="1"/>
          </p:nvPr>
        </p:nvSpPr>
        <p:spPr>
          <a:xfrm>
            <a:off x="731520" y="2014518"/>
            <a:ext cx="5852160" cy="6866592"/>
          </a:xfrm>
        </p:spPr>
        <p:txBody>
          <a:bodyPr>
            <a:normAutofit fontScale="77500" lnSpcReduction="20000"/>
          </a:bodyPr>
          <a:lstStyle/>
          <a:p>
            <a:endParaRPr lang="en-US" sz="1800" b="1" dirty="0" smtClean="0"/>
          </a:p>
          <a:p>
            <a:r>
              <a:rPr lang="en-US" sz="1800" b="0" dirty="0" smtClean="0"/>
              <a:t>The</a:t>
            </a:r>
            <a:r>
              <a:rPr lang="en-US" sz="1800" b="1" baseline="0" dirty="0" smtClean="0"/>
              <a:t> </a:t>
            </a:r>
            <a:r>
              <a:rPr lang="en-US" sz="1800" b="1" dirty="0" smtClean="0"/>
              <a:t>Rapid Earthquake Damage Assessment Consortium </a:t>
            </a:r>
            <a:r>
              <a:rPr lang="en-US" sz="1800" dirty="0" smtClean="0"/>
              <a:t>project is funded by the Black Sea Basin Joint Operational Programme 2014-20, </a:t>
            </a:r>
            <a:r>
              <a:rPr lang="en-US" sz="1800" b="1" dirty="0" smtClean="0"/>
              <a:t>managed by the Programme Managing Authority</a:t>
            </a:r>
            <a:r>
              <a:rPr lang="en-US" sz="1800" dirty="0" smtClean="0"/>
              <a:t> based in Bucharest (Romania) and supported by</a:t>
            </a:r>
            <a:r>
              <a:rPr lang="en-US" sz="1800" baseline="0" dirty="0" smtClean="0"/>
              <a:t> the Joint Technical Secretariat based in Constanta (Romania).</a:t>
            </a:r>
          </a:p>
          <a:p>
            <a:endParaRPr lang="en-US" sz="1800" baseline="0" dirty="0" smtClean="0"/>
          </a:p>
          <a:p>
            <a:r>
              <a:rPr lang="en-US" sz="1800" baseline="0" dirty="0" smtClean="0"/>
              <a:t>The budget is very near to 1mil euros and </a:t>
            </a:r>
            <a:r>
              <a:rPr lang="en-US" sz="1800" dirty="0" smtClean="0"/>
              <a:t>the project</a:t>
            </a:r>
            <a:r>
              <a:rPr lang="en-US" sz="1800" baseline="0" dirty="0" smtClean="0"/>
              <a:t> will be completed at the end of JUNE 2023.</a:t>
            </a:r>
          </a:p>
          <a:p>
            <a:endParaRPr lang="en-US" sz="1800" baseline="0" dirty="0" smtClean="0"/>
          </a:p>
          <a:p>
            <a:r>
              <a:rPr lang="en-US" sz="1800" baseline="0" dirty="0" smtClean="0"/>
              <a:t>The Project partners include the :</a:t>
            </a:r>
          </a:p>
          <a:p>
            <a:r>
              <a:rPr lang="en-US" sz="1800" baseline="0" dirty="0" smtClean="0"/>
              <a:t>- International Hellenic University as the Lead Beneficiary (the legal successor of TEI of </a:t>
            </a:r>
            <a:r>
              <a:rPr lang="en-US" sz="1800" baseline="0" dirty="0" err="1" smtClean="0"/>
              <a:t>Kentriki</a:t>
            </a:r>
            <a:r>
              <a:rPr lang="en-US" sz="1800" baseline="0" dirty="0" smtClean="0"/>
              <a:t> </a:t>
            </a:r>
            <a:r>
              <a:rPr lang="en-US" sz="1800" baseline="0" dirty="0" err="1" smtClean="0"/>
              <a:t>Makedonia</a:t>
            </a:r>
            <a:r>
              <a:rPr lang="en-US" sz="1800" baseline="0" dirty="0" smtClean="0"/>
              <a:t> (TEICM))</a:t>
            </a:r>
          </a:p>
          <a:p>
            <a:pPr>
              <a:buFontTx/>
              <a:buChar char="-"/>
            </a:pPr>
            <a:r>
              <a:rPr lang="en-US" sz="1800" baseline="0" dirty="0" smtClean="0"/>
              <a:t> Institute of Engineering Seismology &amp; Earthquake Engineering, a part of the Hellenic Earthquake Planning Protection Organization based in Thessaloniki, Greece</a:t>
            </a:r>
          </a:p>
          <a:p>
            <a:pPr>
              <a:buFontTx/>
              <a:buChar char="-"/>
            </a:pPr>
            <a:r>
              <a:rPr lang="en-US" sz="1800" baseline="0" dirty="0" smtClean="0"/>
              <a:t> Democritus University of Thrace, </a:t>
            </a:r>
            <a:r>
              <a:rPr lang="en-US" sz="1800" baseline="0" dirty="0" err="1" smtClean="0"/>
              <a:t>Xanthi</a:t>
            </a:r>
            <a:r>
              <a:rPr lang="en-US" sz="1800" baseline="0" dirty="0" smtClean="0"/>
              <a:t>, Greece</a:t>
            </a:r>
          </a:p>
          <a:p>
            <a:pPr>
              <a:buFontTx/>
              <a:buChar char="-"/>
            </a:pPr>
            <a:r>
              <a:rPr lang="en-US" sz="1800" baseline="0" dirty="0" smtClean="0"/>
              <a:t> </a:t>
            </a:r>
            <a:r>
              <a:rPr lang="en-US" sz="1800" baseline="0" dirty="0" err="1" smtClean="0"/>
              <a:t>Gebze</a:t>
            </a:r>
            <a:r>
              <a:rPr lang="en-US" sz="1800" baseline="0" dirty="0" smtClean="0"/>
              <a:t> Technical University, Kocaeli, Turkey</a:t>
            </a:r>
          </a:p>
          <a:p>
            <a:pPr>
              <a:buFontTx/>
              <a:buChar char="-"/>
            </a:pPr>
            <a:r>
              <a:rPr lang="en-US" sz="1800" baseline="0" dirty="0" smtClean="0"/>
              <a:t> Ovidius University, Constanta, Romania</a:t>
            </a:r>
          </a:p>
          <a:p>
            <a:pPr>
              <a:buFontTx/>
              <a:buChar char="-"/>
            </a:pPr>
            <a:r>
              <a:rPr lang="en-US" sz="1800" baseline="0" dirty="0" smtClean="0"/>
              <a:t>Institute of Geology and Seismology, Chisinau, Moldova</a:t>
            </a:r>
          </a:p>
          <a:p>
            <a:pPr>
              <a:buFontTx/>
              <a:buChar char="-"/>
            </a:pPr>
            <a:endParaRPr lang="en-US" sz="1800" baseline="0" dirty="0" smtClean="0"/>
          </a:p>
          <a:p>
            <a:pPr>
              <a:buFontTx/>
              <a:buNone/>
            </a:pPr>
            <a:r>
              <a:rPr lang="en-US" sz="1800" baseline="0" dirty="0" smtClean="0"/>
              <a:t>Project supporters and major stakeholders include</a:t>
            </a:r>
          </a:p>
          <a:p>
            <a:pPr>
              <a:buFontTx/>
              <a:buChar char="-"/>
            </a:pPr>
            <a:r>
              <a:rPr lang="en-US" sz="1800" baseline="0" dirty="0" smtClean="0"/>
              <a:t>Hellenic Ministries</a:t>
            </a:r>
          </a:p>
          <a:p>
            <a:pPr>
              <a:buFontTx/>
              <a:buChar char="-"/>
            </a:pPr>
            <a:r>
              <a:rPr lang="en-US" sz="1800" baseline="0" dirty="0" smtClean="0"/>
              <a:t>The Hellenic Earthquake Planning &amp; Protection Organization</a:t>
            </a:r>
          </a:p>
          <a:p>
            <a:pPr>
              <a:buFontTx/>
              <a:buChar char="-"/>
            </a:pPr>
            <a:r>
              <a:rPr lang="en-US" sz="1800" baseline="0" dirty="0" smtClean="0"/>
              <a:t>The Disaster and Emergency Management Presidency(of </a:t>
            </a:r>
            <a:r>
              <a:rPr lang="en-US" sz="1800" baseline="0" dirty="0" err="1" smtClean="0"/>
              <a:t>Turkiye</a:t>
            </a:r>
            <a:r>
              <a:rPr lang="en-US" sz="1800" baseline="0" dirty="0" smtClean="0"/>
              <a:t>)</a:t>
            </a:r>
          </a:p>
          <a:p>
            <a:pPr>
              <a:buFontTx/>
              <a:buChar char="-"/>
            </a:pPr>
            <a:r>
              <a:rPr lang="en-US" sz="1800" baseline="0" dirty="0" smtClean="0"/>
              <a:t>The National Institute of Earth Physics (NIEP- Romania)</a:t>
            </a:r>
          </a:p>
          <a:p>
            <a:pPr>
              <a:buFontTx/>
              <a:buChar char="-"/>
            </a:pPr>
            <a:r>
              <a:rPr lang="en-US" sz="1800" baseline="0" dirty="0" smtClean="0"/>
              <a:t>The Regional Administrations and their respective Civil Protection Services of Kentriki Makedonia and of Anatoliki Makedonia &amp; Thraki (Greece)</a:t>
            </a:r>
          </a:p>
          <a:p>
            <a:pPr>
              <a:buFontTx/>
              <a:buChar char="-"/>
            </a:pPr>
            <a:r>
              <a:rPr lang="en-US" sz="1800" baseline="0" dirty="0" smtClean="0"/>
              <a:t>Chamber of Engineers and more…</a:t>
            </a:r>
          </a:p>
          <a:p>
            <a:endParaRPr lang="el-GR" sz="1800" dirty="0"/>
          </a:p>
        </p:txBody>
      </p:sp>
      <p:sp>
        <p:nvSpPr>
          <p:cNvPr id="4" name="Slide Number Placeholder 3"/>
          <p:cNvSpPr>
            <a:spLocks noGrp="1"/>
          </p:cNvSpPr>
          <p:nvPr>
            <p:ph type="sldNum" sz="quarter" idx="10"/>
          </p:nvPr>
        </p:nvSpPr>
        <p:spPr/>
        <p:txBody>
          <a:bodyPr/>
          <a:lstStyle/>
          <a:p>
            <a:fld id="{6C857C8E-9EB9-48F1-9628-A0CDE287CF10}" type="slidenum">
              <a:rPr lang="el-GR" smtClean="0"/>
              <a:pPr/>
              <a:t>16</a:t>
            </a:fld>
            <a:endParaRPr lang="el-GR"/>
          </a:p>
        </p:txBody>
      </p:sp>
    </p:spTree>
    <p:extLst>
      <p:ext uri="{BB962C8B-B14F-4D97-AF65-F5344CB8AC3E}">
        <p14:creationId xmlns:p14="http://schemas.microsoft.com/office/powerpoint/2010/main" val="6668246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dirty="0" smtClean="0"/>
              <a:t>Το</a:t>
            </a:r>
            <a:r>
              <a:rPr lang="el-GR" baseline="0" dirty="0" smtClean="0"/>
              <a:t> </a:t>
            </a:r>
            <a:r>
              <a:rPr lang="en-US" baseline="0" dirty="0" smtClean="0"/>
              <a:t>A. </a:t>
            </a:r>
            <a:r>
              <a:rPr lang="el-GR" baseline="0" dirty="0" smtClean="0"/>
              <a:t>Στην κκεφαλιδα χρειάζεται</a:t>
            </a:r>
            <a:r>
              <a:rPr lang="en-US" baseline="0" dirty="0" smtClean="0"/>
              <a:t>;</a:t>
            </a:r>
          </a:p>
          <a:p>
            <a:r>
              <a:rPr lang="el-GR" baseline="0" dirty="0" smtClean="0"/>
              <a:t>Επίσης </a:t>
            </a:r>
            <a:r>
              <a:rPr lang="en-US" baseline="0" dirty="0" smtClean="0"/>
              <a:t>Combination of GMP with Geotechnical failure curves</a:t>
            </a:r>
            <a:endParaRPr lang="en-US" dirty="0" smtClean="0"/>
          </a:p>
          <a:p>
            <a:endParaRPr lang="en-US" dirty="0"/>
          </a:p>
        </p:txBody>
      </p:sp>
      <p:sp>
        <p:nvSpPr>
          <p:cNvPr id="4" name="Slide Number Placeholder 3"/>
          <p:cNvSpPr>
            <a:spLocks noGrp="1"/>
          </p:cNvSpPr>
          <p:nvPr>
            <p:ph type="sldNum" sz="quarter" idx="10"/>
          </p:nvPr>
        </p:nvSpPr>
        <p:spPr/>
        <p:txBody>
          <a:bodyPr/>
          <a:lstStyle/>
          <a:p>
            <a:fld id="{6C857C8E-9EB9-48F1-9628-A0CDE287CF10}" type="slidenum">
              <a:rPr lang="el-GR" smtClean="0"/>
              <a:pPr/>
              <a:t>17</a:t>
            </a:fld>
            <a:endParaRPr lang="el-GR"/>
          </a:p>
        </p:txBody>
      </p:sp>
    </p:spTree>
    <p:extLst>
      <p:ext uri="{BB962C8B-B14F-4D97-AF65-F5344CB8AC3E}">
        <p14:creationId xmlns:p14="http://schemas.microsoft.com/office/powerpoint/2010/main" val="41586116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6350" y="322263"/>
            <a:ext cx="1366838" cy="1025525"/>
          </a:xfrm>
        </p:spPr>
      </p:sp>
      <p:sp>
        <p:nvSpPr>
          <p:cNvPr id="3" name="Notes Placeholder 2"/>
          <p:cNvSpPr>
            <a:spLocks noGrp="1"/>
          </p:cNvSpPr>
          <p:nvPr>
            <p:ph type="body" idx="1"/>
          </p:nvPr>
        </p:nvSpPr>
        <p:spPr>
          <a:xfrm>
            <a:off x="371452" y="1443014"/>
            <a:ext cx="6643734" cy="7872434"/>
          </a:xfrm>
        </p:spPr>
        <p:txBody>
          <a:bodyPr>
            <a:noAutofit/>
          </a:bodyPr>
          <a:lstStyle/>
          <a:p>
            <a:r>
              <a:rPr lang="en-US" sz="1800" b="0" baseline="0" dirty="0" smtClean="0"/>
              <a:t>Among the project results (so far) are new cooperation schemes with major REDACt stakeholders which have led to submitting new proposals and receiving new Grant awards to continue applied research based on REDACt…and that’s an example of capitalization on project outputs. </a:t>
            </a:r>
          </a:p>
          <a:p>
            <a:endParaRPr lang="en-US" sz="1800" b="0" baseline="0" dirty="0" smtClean="0"/>
          </a:p>
          <a:p>
            <a:r>
              <a:rPr lang="en-US" sz="1800" b="0" baseline="0" dirty="0" smtClean="0"/>
              <a:t>A new project called Earthquake Resilient Schools starts on March the 1</a:t>
            </a:r>
            <a:r>
              <a:rPr lang="en-US" sz="1800" b="0" baseline="30000" dirty="0" smtClean="0"/>
              <a:t>st</a:t>
            </a:r>
            <a:r>
              <a:rPr lang="en-US" sz="1800" b="0" baseline="0" dirty="0" smtClean="0"/>
              <a:t> 2023. It is going to use the REDA platform for Earthquake Hazard and Risk assessment and the Educational Hub. It focuses on improving School resilience conditions against Earthquakes in the Greek/Turkish CBA. </a:t>
            </a:r>
          </a:p>
          <a:p>
            <a:r>
              <a:rPr lang="en-US" sz="1800" b="0" baseline="0" dirty="0" smtClean="0"/>
              <a:t>There are also discussions undergoing with NIEP for jointly developing and submitting proposals for expanding REDACt outputs and results.</a:t>
            </a:r>
          </a:p>
          <a:p>
            <a:r>
              <a:rPr lang="en-US" sz="1800" b="0" baseline="0" dirty="0" smtClean="0"/>
              <a:t> </a:t>
            </a:r>
          </a:p>
          <a:p>
            <a:r>
              <a:rPr lang="en-US" sz="1800" b="0" baseline="0" dirty="0" smtClean="0"/>
              <a:t>As it therefore is evident, the adoption of REDACt outputs by competent authorities at National level produces RESULTS, there’s CAPITALIZATION on project outputs by at least one new project and it also looks that SUSTAINABILITY of results is going well. </a:t>
            </a:r>
          </a:p>
          <a:p>
            <a:r>
              <a:rPr lang="en-US" sz="1800" b="0" baseline="0" dirty="0" smtClean="0"/>
              <a:t>Having said that, we intend to extend dissemination activities and invite additional competent authorities from other countries as well as the scientific community to review and adopt REDACt outputs and participate in this effort...to jointly develop a Rapid Earthquake Damage Assessment system which will be used over the entire BSB area and beyond.</a:t>
            </a:r>
            <a:endParaRPr lang="en-US" sz="1800" baseline="0" dirty="0" smtClean="0"/>
          </a:p>
          <a:p>
            <a:endParaRPr lang="en-US" sz="1800" baseline="0" dirty="0" smtClean="0"/>
          </a:p>
          <a:p>
            <a:endParaRPr lang="en-US" sz="1800" baseline="0" dirty="0" smtClean="0"/>
          </a:p>
          <a:p>
            <a:r>
              <a:rPr lang="en-US" sz="1800" baseline="0" dirty="0" smtClean="0"/>
              <a:t> </a:t>
            </a:r>
          </a:p>
          <a:p>
            <a:endParaRPr lang="en-US" sz="1800" baseline="0" dirty="0" smtClean="0"/>
          </a:p>
          <a:p>
            <a:endParaRPr lang="en-US" sz="1800" dirty="0" smtClean="0"/>
          </a:p>
        </p:txBody>
      </p:sp>
      <p:sp>
        <p:nvSpPr>
          <p:cNvPr id="4" name="Slide Number Placeholder 3"/>
          <p:cNvSpPr>
            <a:spLocks noGrp="1"/>
          </p:cNvSpPr>
          <p:nvPr>
            <p:ph type="sldNum" sz="quarter" idx="10"/>
          </p:nvPr>
        </p:nvSpPr>
        <p:spPr/>
        <p:txBody>
          <a:bodyPr/>
          <a:lstStyle/>
          <a:p>
            <a:fld id="{6C857C8E-9EB9-48F1-9628-A0CDE287CF10}" type="slidenum">
              <a:rPr lang="el-GR" smtClean="0"/>
              <a:pPr/>
              <a:t>18</a:t>
            </a:fld>
            <a:endParaRPr lang="el-GR"/>
          </a:p>
        </p:txBody>
      </p:sp>
    </p:spTree>
    <p:extLst>
      <p:ext uri="{BB962C8B-B14F-4D97-AF65-F5344CB8AC3E}">
        <p14:creationId xmlns:p14="http://schemas.microsoft.com/office/powerpoint/2010/main" val="26497147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1 Slayt Görüntüsü Yer Tutucusu"/>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2 Not Yer Tutucusu"/>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tr-TR" altLang="tr-TR"/>
          </a:p>
        </p:txBody>
      </p:sp>
      <p:sp>
        <p:nvSpPr>
          <p:cNvPr id="80900" name="3 Slayt Numarası Yer Tutucusu"/>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1A1B6BE-3051-4F99-92EB-736EBA4C5886}" type="slidenum">
              <a:rPr lang="tr-TR" altLang="tr-TR" smtClean="0">
                <a:latin typeface="Times New Roman" panose="02020603050405020304" pitchFamily="18" charset="0"/>
              </a:rPr>
              <a:pPr>
                <a:spcBef>
                  <a:spcPct val="0"/>
                </a:spcBef>
              </a:pPr>
              <a:t>19</a:t>
            </a:fld>
            <a:endParaRPr lang="tr-TR" altLang="tr-TR">
              <a:latin typeface="Times New Roman" panose="02020603050405020304" pitchFamily="18" charset="0"/>
            </a:endParaRPr>
          </a:p>
        </p:txBody>
      </p:sp>
    </p:spTree>
    <p:extLst>
      <p:ext uri="{BB962C8B-B14F-4D97-AF65-F5344CB8AC3E}">
        <p14:creationId xmlns:p14="http://schemas.microsoft.com/office/powerpoint/2010/main" val="217368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Slayt Görüntüsü Yer Tutucusu"/>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2 Not Yer Tutucusu"/>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tr-TR" altLang="tr-TR"/>
          </a:p>
        </p:txBody>
      </p:sp>
      <p:sp>
        <p:nvSpPr>
          <p:cNvPr id="10244" name="3 Slayt Numarası Yer Tutucusu"/>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4EACE3F-ED51-4251-9B35-1886ED1CBB49}" type="slidenum">
              <a:rPr lang="tr-TR" altLang="tr-TR" smtClean="0">
                <a:latin typeface="Times New Roman" panose="02020603050405020304" pitchFamily="18" charset="0"/>
              </a:rPr>
              <a:pPr>
                <a:spcBef>
                  <a:spcPct val="0"/>
                </a:spcBef>
              </a:pPr>
              <a:t>2</a:t>
            </a:fld>
            <a:endParaRPr lang="tr-TR" altLang="tr-TR">
              <a:latin typeface="Times New Roman" panose="02020603050405020304" pitchFamily="18" charset="0"/>
            </a:endParaRPr>
          </a:p>
        </p:txBody>
      </p:sp>
    </p:spTree>
    <p:extLst>
      <p:ext uri="{BB962C8B-B14F-4D97-AF65-F5344CB8AC3E}">
        <p14:creationId xmlns:p14="http://schemas.microsoft.com/office/powerpoint/2010/main" val="31516640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Slayt Görüntüsü Yer Tutucusu"/>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2 Not Yer Tutucusu"/>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tr-TR" altLang="tr-TR"/>
          </a:p>
        </p:txBody>
      </p:sp>
      <p:sp>
        <p:nvSpPr>
          <p:cNvPr id="10244" name="3 Slayt Numarası Yer Tutucusu"/>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4EACE3F-ED51-4251-9B35-1886ED1CBB49}" type="slidenum">
              <a:rPr lang="tr-TR" altLang="tr-TR" smtClean="0">
                <a:latin typeface="Times New Roman" panose="02020603050405020304" pitchFamily="18" charset="0"/>
              </a:rPr>
              <a:pPr>
                <a:spcBef>
                  <a:spcPct val="0"/>
                </a:spcBef>
              </a:pPr>
              <a:t>3</a:t>
            </a:fld>
            <a:endParaRPr lang="tr-TR" altLang="tr-TR">
              <a:latin typeface="Times New Roman" panose="02020603050405020304" pitchFamily="18" charset="0"/>
            </a:endParaRPr>
          </a:p>
        </p:txBody>
      </p:sp>
    </p:spTree>
    <p:extLst>
      <p:ext uri="{BB962C8B-B14F-4D97-AF65-F5344CB8AC3E}">
        <p14:creationId xmlns:p14="http://schemas.microsoft.com/office/powerpoint/2010/main" val="24202943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Slayt Görüntüsü Yer Tutucusu"/>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2 Not Yer Tutucusu"/>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tr-TR" altLang="tr-TR" dirty="0" smtClean="0"/>
              <a:t>Geçtiğimiz yıl Mayıs-Kasım ayları arasında birçok ilimizde etkinlik gerçekleştirdik, eğitimler verdik.</a:t>
            </a:r>
            <a:endParaRPr lang="tr-TR" altLang="tr-TR" dirty="0"/>
          </a:p>
        </p:txBody>
      </p:sp>
      <p:sp>
        <p:nvSpPr>
          <p:cNvPr id="10244" name="3 Slayt Numarası Yer Tutucusu"/>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4EACE3F-ED51-4251-9B35-1886ED1CBB49}" type="slidenum">
              <a:rPr lang="tr-TR" altLang="tr-TR" smtClean="0">
                <a:latin typeface="Times New Roman" panose="02020603050405020304" pitchFamily="18" charset="0"/>
              </a:rPr>
              <a:pPr>
                <a:spcBef>
                  <a:spcPct val="0"/>
                </a:spcBef>
              </a:pPr>
              <a:t>4</a:t>
            </a:fld>
            <a:endParaRPr lang="tr-TR" altLang="tr-TR">
              <a:latin typeface="Times New Roman" panose="02020603050405020304" pitchFamily="18" charset="0"/>
            </a:endParaRPr>
          </a:p>
        </p:txBody>
      </p:sp>
    </p:spTree>
    <p:extLst>
      <p:ext uri="{BB962C8B-B14F-4D97-AF65-F5344CB8AC3E}">
        <p14:creationId xmlns:p14="http://schemas.microsoft.com/office/powerpoint/2010/main" val="40551705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Slayt Görüntüsü Yer Tutucusu"/>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2 Not Yer Tutucusu"/>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tr-TR" altLang="tr-TR"/>
          </a:p>
        </p:txBody>
      </p:sp>
      <p:sp>
        <p:nvSpPr>
          <p:cNvPr id="10244" name="3 Slayt Numarası Yer Tutucusu"/>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4EACE3F-ED51-4251-9B35-1886ED1CBB49}" type="slidenum">
              <a:rPr lang="tr-TR" altLang="tr-TR" smtClean="0">
                <a:latin typeface="Times New Roman" panose="02020603050405020304" pitchFamily="18" charset="0"/>
              </a:rPr>
              <a:pPr>
                <a:spcBef>
                  <a:spcPct val="0"/>
                </a:spcBef>
              </a:pPr>
              <a:t>5</a:t>
            </a:fld>
            <a:endParaRPr lang="tr-TR" altLang="tr-TR">
              <a:latin typeface="Times New Roman" panose="02020603050405020304" pitchFamily="18" charset="0"/>
            </a:endParaRPr>
          </a:p>
        </p:txBody>
      </p:sp>
    </p:spTree>
    <p:extLst>
      <p:ext uri="{BB962C8B-B14F-4D97-AF65-F5344CB8AC3E}">
        <p14:creationId xmlns:p14="http://schemas.microsoft.com/office/powerpoint/2010/main" val="3892385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Slayt Görüntüsü Yer Tutucusu"/>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2 Not Yer Tutucusu"/>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tr-TR" altLang="tr-TR"/>
          </a:p>
        </p:txBody>
      </p:sp>
      <p:sp>
        <p:nvSpPr>
          <p:cNvPr id="24580" name="3 Slayt Numarası Yer Tutucusu"/>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B5709DE-5B00-43B8-BB22-5FBAE4B89A48}" type="slidenum">
              <a:rPr lang="tr-TR" altLang="tr-TR" smtClean="0">
                <a:latin typeface="Times New Roman" panose="02020603050405020304" pitchFamily="18" charset="0"/>
              </a:rPr>
              <a:pPr>
                <a:spcBef>
                  <a:spcPct val="0"/>
                </a:spcBef>
              </a:pPr>
              <a:t>6</a:t>
            </a:fld>
            <a:endParaRPr lang="tr-TR" altLang="tr-TR">
              <a:latin typeface="Times New Roman" panose="02020603050405020304" pitchFamily="18" charset="0"/>
            </a:endParaRPr>
          </a:p>
        </p:txBody>
      </p:sp>
    </p:spTree>
    <p:extLst>
      <p:ext uri="{BB962C8B-B14F-4D97-AF65-F5344CB8AC3E}">
        <p14:creationId xmlns:p14="http://schemas.microsoft.com/office/powerpoint/2010/main" val="14123381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Slayt Görüntüsü Yer Tutucusu"/>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2 Not Yer Tutucusu"/>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tr-TR" altLang="tr-TR"/>
          </a:p>
        </p:txBody>
      </p:sp>
      <p:sp>
        <p:nvSpPr>
          <p:cNvPr id="16388" name="3 Slayt Numarası Yer Tutucusu"/>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E6368A1-8356-41AE-8B14-476A7DD86BFF}" type="slidenum">
              <a:rPr lang="tr-TR" altLang="tr-TR" smtClean="0">
                <a:latin typeface="Times New Roman" panose="02020603050405020304" pitchFamily="18" charset="0"/>
              </a:rPr>
              <a:pPr>
                <a:spcBef>
                  <a:spcPct val="0"/>
                </a:spcBef>
              </a:pPr>
              <a:t>7</a:t>
            </a:fld>
            <a:endParaRPr lang="tr-TR" altLang="tr-TR">
              <a:latin typeface="Times New Roman" panose="02020603050405020304" pitchFamily="18" charset="0"/>
            </a:endParaRPr>
          </a:p>
        </p:txBody>
      </p:sp>
    </p:spTree>
    <p:extLst>
      <p:ext uri="{BB962C8B-B14F-4D97-AF65-F5344CB8AC3E}">
        <p14:creationId xmlns:p14="http://schemas.microsoft.com/office/powerpoint/2010/main" val="16469739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Lst>
        </p:spPr>
        <p:txBody>
          <a:bodyPr/>
          <a:lstStyle>
            <a:lvl1pPr defTabSz="449263">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1pPr>
            <a:lvl2pPr marL="742950" indent="-285750" defTabSz="449263">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2pPr>
            <a:lvl3pPr marL="1143000" indent="-228600" defTabSz="449263">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3pPr>
            <a:lvl4pPr marL="1600200" indent="-228600" defTabSz="449263">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4pPr>
            <a:lvl5pPr marL="2057400" indent="-228600" defTabSz="449263">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5pPr>
            <a:lvl6pPr marL="2514600" indent="-228600" defTabSz="449263"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6pPr>
            <a:lvl7pPr marL="2971800" indent="-228600" defTabSz="449263"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7pPr>
            <a:lvl8pPr marL="3429000" indent="-228600" defTabSz="449263"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8pPr>
            <a:lvl9pPr marL="3886200" indent="-228600" defTabSz="449263"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9pPr>
          </a:lstStyle>
          <a:p>
            <a:pPr>
              <a:spcBef>
                <a:spcPct val="0"/>
              </a:spcBef>
            </a:pPr>
            <a:fld id="{4F74E2FB-5DEF-46C3-BDA0-3CFBB837016A}" type="slidenum">
              <a:rPr lang="tr-TR" altLang="tr-TR" smtClean="0">
                <a:solidFill>
                  <a:srgbClr val="000000"/>
                </a:solidFill>
                <a:ea typeface="Microsoft YaHei" panose="020B0503020204020204" pitchFamily="34" charset="-122"/>
              </a:rPr>
              <a:pPr>
                <a:spcBef>
                  <a:spcPct val="0"/>
                </a:spcBef>
              </a:pPr>
              <a:t>8</a:t>
            </a:fld>
            <a:endParaRPr lang="tr-TR" altLang="tr-TR">
              <a:solidFill>
                <a:srgbClr val="000000"/>
              </a:solidFill>
              <a:ea typeface="Microsoft YaHei" panose="020B0503020204020204" pitchFamily="34" charset="-122"/>
            </a:endParaRPr>
          </a:p>
        </p:txBody>
      </p:sp>
      <p:sp>
        <p:nvSpPr>
          <p:cNvPr id="36867" name="Rectangle 1"/>
          <p:cNvSpPr>
            <a:spLocks noGrp="1" noRot="1" noChangeAspect="1" noChangeArrowheads="1" noTextEdit="1"/>
          </p:cNvSpPr>
          <p:nvPr>
            <p:ph type="sldImg"/>
          </p:nvPr>
        </p:nvSpPr>
        <p:spPr bwMode="auto">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6868" name="Rectangle 2"/>
          <p:cNvSpPr>
            <a:spLocks noGrp="1" noChangeArrowheads="1"/>
          </p:cNvSpPr>
          <p:nvPr>
            <p:ph type="body" idx="1"/>
          </p:nvPr>
        </p:nvSpPr>
        <p:spPr bwMode="auto">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numCol="1" anchor="ctr" anchorCtr="0" compatLnSpc="1">
            <a:prstTxWarp prst="textNoShape">
              <a:avLst/>
            </a:prstTxWarp>
          </a:bodyPr>
          <a:lstStyle/>
          <a:p>
            <a:endParaRPr lang="tr-TR" altLang="tr-TR"/>
          </a:p>
        </p:txBody>
      </p:sp>
      <p:sp>
        <p:nvSpPr>
          <p:cNvPr id="6149" name="Text Box 3"/>
          <p:cNvSpPr txBox="1">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defTabSz="449263">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1pPr>
            <a:lvl2pPr marL="742950" indent="-285750" defTabSz="449263">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2pPr>
            <a:lvl3pPr marL="1143000" indent="-228600" defTabSz="449263">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3pPr>
            <a:lvl4pPr marL="1600200" indent="-228600" defTabSz="449263">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4pPr>
            <a:lvl5pPr marL="2057400" indent="-228600" defTabSz="449263">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5pPr>
            <a:lvl6pPr marL="2514600" indent="-228600" defTabSz="449263"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6pPr>
            <a:lvl7pPr marL="2971800" indent="-228600" defTabSz="449263"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7pPr>
            <a:lvl8pPr marL="3429000" indent="-228600" defTabSz="449263"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8pPr>
            <a:lvl9pPr marL="3886200" indent="-228600" defTabSz="449263"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defRPr>
            </a:lvl9pPr>
          </a:lstStyle>
          <a:p>
            <a:pPr algn="r" eaLnBrk="1" hangingPunct="1">
              <a:spcBef>
                <a:spcPct val="0"/>
              </a:spcBef>
            </a:pPr>
            <a:fld id="{AF32BC55-A99B-4960-8806-FB30DFBAD0E6}" type="slidenum">
              <a:rPr lang="tr-TR" altLang="tr-TR">
                <a:solidFill>
                  <a:srgbClr val="000000"/>
                </a:solidFill>
                <a:latin typeface="Times New Roman" panose="02020603050405020304" pitchFamily="18" charset="0"/>
                <a:ea typeface="Microsoft YaHei" panose="020B0503020204020204" pitchFamily="34" charset="-122"/>
              </a:rPr>
              <a:pPr algn="r" eaLnBrk="1" hangingPunct="1">
                <a:spcBef>
                  <a:spcPct val="0"/>
                </a:spcBef>
              </a:pPr>
              <a:t>8</a:t>
            </a:fld>
            <a:endParaRPr lang="tr-TR" altLang="tr-TR">
              <a:solidFill>
                <a:srgbClr val="000000"/>
              </a:solidFill>
              <a:latin typeface="Times New Roman" panose="02020603050405020304" pitchFamily="18" charset="0"/>
              <a:ea typeface="Microsoft YaHei" panose="020B0503020204020204" pitchFamily="34" charset="-122"/>
            </a:endParaRPr>
          </a:p>
        </p:txBody>
      </p:sp>
    </p:spTree>
    <p:extLst>
      <p:ext uri="{BB962C8B-B14F-4D97-AF65-F5344CB8AC3E}">
        <p14:creationId xmlns:p14="http://schemas.microsoft.com/office/powerpoint/2010/main" val="24131132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Slayt Görüntüsü Yer Tutucusu"/>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2 Not Yer Tutucusu"/>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tr-TR" altLang="tr-TR" dirty="0"/>
          </a:p>
        </p:txBody>
      </p:sp>
      <p:sp>
        <p:nvSpPr>
          <p:cNvPr id="20484" name="3 Slayt Numarası Yer Tutucusu"/>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D8CD997-E2A9-43CC-9F1A-90DCC7266181}" type="slidenum">
              <a:rPr kumimoji="0" lang="tr-TR" altLang="tr-TR" sz="1200" b="0" i="0" u="none" strike="noStrike" kern="1200" cap="none" spc="0" normalizeH="0" baseline="0" noProof="0" smtClean="0">
                <a:ln>
                  <a:noFill/>
                </a:ln>
                <a:solidFill>
                  <a:prstClr val="black"/>
                </a:solidFill>
                <a:effectLst/>
                <a:uLnTx/>
                <a:uFillTx/>
                <a:latin typeface="Times New Roman" panose="0202060305040502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tr-TR" altLang="tr-TR"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Arial" panose="020B0604020202020204" pitchFamily="34" charset="0"/>
            </a:endParaRPr>
          </a:p>
        </p:txBody>
      </p:sp>
    </p:spTree>
    <p:extLst>
      <p:ext uri="{BB962C8B-B14F-4D97-AF65-F5344CB8AC3E}">
        <p14:creationId xmlns:p14="http://schemas.microsoft.com/office/powerpoint/2010/main" val="29776128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1.xml"/><Relationship Id="rId4" Type="http://schemas.openxmlformats.org/officeDocument/2006/relationships/image" Target="../media/image9.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aşlık Slaydı">
    <p:spTree>
      <p:nvGrpSpPr>
        <p:cNvPr id="1" name=""/>
        <p:cNvGrpSpPr/>
        <p:nvPr/>
      </p:nvGrpSpPr>
      <p:grpSpPr>
        <a:xfrm>
          <a:off x="0" y="0"/>
          <a:ext cx="0" cy="0"/>
          <a:chOff x="0" y="0"/>
          <a:chExt cx="0" cy="0"/>
        </a:xfrm>
      </p:grpSpPr>
      <p:sp>
        <p:nvSpPr>
          <p:cNvPr id="2" name="Veri Yer Tutucusu 3"/>
          <p:cNvSpPr>
            <a:spLocks noGrp="1"/>
          </p:cNvSpPr>
          <p:nvPr>
            <p:ph type="dt" sz="half" idx="2"/>
          </p:nvPr>
        </p:nvSpPr>
        <p:spPr>
          <a:xfrm>
            <a:off x="804468" y="6519742"/>
            <a:ext cx="1814041" cy="229596"/>
          </a:xfrm>
          <a:prstGeom prst="rect">
            <a:avLst/>
          </a:prstGeom>
        </p:spPr>
        <p:txBody>
          <a:bodyPr vert="horz" lIns="91440" tIns="45720" rIns="91440" bIns="45720" rtlCol="0" anchor="ctr"/>
          <a:lstStyle>
            <a:lvl1pPr algn="l">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r>
              <a:rPr lang="tr-TR" dirty="0" smtClean="0">
                <a:solidFill>
                  <a:prstClr val="black">
                    <a:tint val="75000"/>
                  </a:prstClr>
                </a:solidFill>
              </a:rPr>
              <a:t>10.01.2023</a:t>
            </a:r>
            <a:endParaRPr lang="tr-TR" dirty="0">
              <a:solidFill>
                <a:prstClr val="black">
                  <a:tint val="75000"/>
                </a:prstClr>
              </a:solidFill>
            </a:endParaRPr>
          </a:p>
        </p:txBody>
      </p:sp>
      <p:sp>
        <p:nvSpPr>
          <p:cNvPr id="3"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Tree>
    <p:extLst>
      <p:ext uri="{BB962C8B-B14F-4D97-AF65-F5344CB8AC3E}">
        <p14:creationId xmlns:p14="http://schemas.microsoft.com/office/powerpoint/2010/main" val="33241113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638"/>
            <a:ext cx="8229600" cy="1143000"/>
          </a:xfrm>
          <a:prstGeom prst="rect">
            <a:avLst/>
          </a:prstGeom>
        </p:spPr>
        <p:txBody>
          <a:bodyPr/>
          <a:lstStyle/>
          <a:p>
            <a:r>
              <a:rPr lang="tr-TR"/>
              <a:t>Asıl başlık stili için tıklatın</a:t>
            </a:r>
          </a:p>
        </p:txBody>
      </p:sp>
      <p:sp>
        <p:nvSpPr>
          <p:cNvPr id="3" name="Dikey Metin Yer Tutucusu 2"/>
          <p:cNvSpPr>
            <a:spLocks noGrp="1"/>
          </p:cNvSpPr>
          <p:nvPr>
            <p:ph type="body" orient="vert" idx="1"/>
          </p:nvPr>
        </p:nvSpPr>
        <p:spPr>
          <a:xfrm>
            <a:off x="457200" y="1600200"/>
            <a:ext cx="8229600" cy="4525963"/>
          </a:xfrm>
          <a:prstGeom prst="rect">
            <a:avLst/>
          </a:prstGeom>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7" name="Veri Yer Tutucusu 3"/>
          <p:cNvSpPr>
            <a:spLocks noGrp="1"/>
          </p:cNvSpPr>
          <p:nvPr>
            <p:ph type="dt" sz="half" idx="2"/>
          </p:nvPr>
        </p:nvSpPr>
        <p:spPr>
          <a:xfrm>
            <a:off x="804468" y="6519742"/>
            <a:ext cx="1814041" cy="229596"/>
          </a:xfrm>
          <a:prstGeom prst="rect">
            <a:avLst/>
          </a:prstGeom>
        </p:spPr>
        <p:txBody>
          <a:bodyPr vert="horz" lIns="91440" tIns="45720" rIns="91440" bIns="45720" rtlCol="0" anchor="ctr"/>
          <a:lstStyle>
            <a:lvl1pPr algn="l">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r>
              <a:rPr lang="tr-TR" dirty="0" smtClean="0">
                <a:solidFill>
                  <a:prstClr val="black">
                    <a:tint val="75000"/>
                  </a:prstClr>
                </a:solidFill>
              </a:rPr>
              <a:t>10.01.2023</a:t>
            </a:r>
            <a:endParaRPr lang="tr-TR" dirty="0">
              <a:solidFill>
                <a:prstClr val="black">
                  <a:tint val="75000"/>
                </a:prstClr>
              </a:solidFill>
            </a:endParaRPr>
          </a:p>
        </p:txBody>
      </p:sp>
      <p:sp>
        <p:nvSpPr>
          <p:cNvPr id="8"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Tree>
    <p:extLst>
      <p:ext uri="{BB962C8B-B14F-4D97-AF65-F5344CB8AC3E}">
        <p14:creationId xmlns:p14="http://schemas.microsoft.com/office/powerpoint/2010/main" val="6243174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6629400" y="274638"/>
            <a:ext cx="2057400" cy="5851525"/>
          </a:xfrm>
          <a:prstGeom prst="rect">
            <a:avLst/>
          </a:prstGeom>
        </p:spPr>
        <p:txBody>
          <a:bodyPr vert="eaVert"/>
          <a:lstStyle/>
          <a:p>
            <a:r>
              <a:rPr lang="tr-TR"/>
              <a:t>Asıl başlık stili için tıklatın</a:t>
            </a:r>
          </a:p>
        </p:txBody>
      </p:sp>
      <p:sp>
        <p:nvSpPr>
          <p:cNvPr id="3" name="Dikey Metin Yer Tutucusu 2"/>
          <p:cNvSpPr>
            <a:spLocks noGrp="1"/>
          </p:cNvSpPr>
          <p:nvPr>
            <p:ph type="body" orient="vert" idx="1"/>
          </p:nvPr>
        </p:nvSpPr>
        <p:spPr>
          <a:xfrm>
            <a:off x="457200" y="274638"/>
            <a:ext cx="6019800" cy="5851525"/>
          </a:xfrm>
          <a:prstGeom prst="rect">
            <a:avLst/>
          </a:prstGeom>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7" name="Veri Yer Tutucusu 3"/>
          <p:cNvSpPr>
            <a:spLocks noGrp="1"/>
          </p:cNvSpPr>
          <p:nvPr>
            <p:ph type="dt" sz="half" idx="2"/>
          </p:nvPr>
        </p:nvSpPr>
        <p:spPr>
          <a:xfrm>
            <a:off x="804468" y="6519742"/>
            <a:ext cx="1814041" cy="229596"/>
          </a:xfrm>
          <a:prstGeom prst="rect">
            <a:avLst/>
          </a:prstGeom>
        </p:spPr>
        <p:txBody>
          <a:bodyPr vert="horz" lIns="91440" tIns="45720" rIns="91440" bIns="45720" rtlCol="0" anchor="ctr"/>
          <a:lstStyle>
            <a:lvl1pPr algn="l">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r>
              <a:rPr lang="tr-TR" dirty="0" smtClean="0">
                <a:solidFill>
                  <a:prstClr val="black">
                    <a:tint val="75000"/>
                  </a:prstClr>
                </a:solidFill>
              </a:rPr>
              <a:t>10.01.2023</a:t>
            </a:r>
            <a:endParaRPr lang="tr-TR" dirty="0">
              <a:solidFill>
                <a:prstClr val="black">
                  <a:tint val="75000"/>
                </a:prstClr>
              </a:solidFill>
            </a:endParaRPr>
          </a:p>
        </p:txBody>
      </p:sp>
      <p:sp>
        <p:nvSpPr>
          <p:cNvPr id="8"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Tree>
    <p:extLst>
      <p:ext uri="{BB962C8B-B14F-4D97-AF65-F5344CB8AC3E}">
        <p14:creationId xmlns:p14="http://schemas.microsoft.com/office/powerpoint/2010/main" val="173936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lvl1pPr>
              <a:defRPr sz="2800">
                <a:latin typeface="Arial" panose="020B0604020202020204" pitchFamily="34" charset="0"/>
              </a:defRPr>
            </a:lvl1pPr>
          </a:lstStyle>
          <a:p>
            <a:r>
              <a:rPr lang="tr-TR" dirty="0"/>
              <a:t>Asıl başlık stili için tıklatın</a:t>
            </a: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dirty="0"/>
              <a:t>Asıl alt başlık stilini düzenlemek için tıklatın</a:t>
            </a:r>
          </a:p>
        </p:txBody>
      </p:sp>
      <p:sp>
        <p:nvSpPr>
          <p:cNvPr id="7" name="Veri Yer Tutucusu 3"/>
          <p:cNvSpPr>
            <a:spLocks noGrp="1"/>
          </p:cNvSpPr>
          <p:nvPr>
            <p:ph type="dt" sz="half" idx="2"/>
          </p:nvPr>
        </p:nvSpPr>
        <p:spPr>
          <a:xfrm>
            <a:off x="804468" y="6519742"/>
            <a:ext cx="1814041" cy="229596"/>
          </a:xfrm>
          <a:prstGeom prst="rect">
            <a:avLst/>
          </a:prstGeom>
        </p:spPr>
        <p:txBody>
          <a:bodyPr vert="horz" lIns="91440" tIns="45720" rIns="91440" bIns="45720" rtlCol="0" anchor="ctr"/>
          <a:lstStyle>
            <a:lvl1pPr algn="l">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r>
              <a:rPr lang="tr-TR" dirty="0" smtClean="0">
                <a:solidFill>
                  <a:prstClr val="black">
                    <a:tint val="75000"/>
                  </a:prstClr>
                </a:solidFill>
              </a:rPr>
              <a:t>10.01.2023</a:t>
            </a:r>
            <a:endParaRPr lang="tr-TR" dirty="0">
              <a:solidFill>
                <a:prstClr val="black">
                  <a:tint val="75000"/>
                </a:prstClr>
              </a:solidFill>
            </a:endParaRPr>
          </a:p>
        </p:txBody>
      </p:sp>
      <p:sp>
        <p:nvSpPr>
          <p:cNvPr id="8"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Tree>
    <p:extLst>
      <p:ext uri="{BB962C8B-B14F-4D97-AF65-F5344CB8AC3E}">
        <p14:creationId xmlns:p14="http://schemas.microsoft.com/office/powerpoint/2010/main" val="10453991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Τίτλος και Αντικείμενο">
    <p:spTree>
      <p:nvGrpSpPr>
        <p:cNvPr id="1" name=""/>
        <p:cNvGrpSpPr/>
        <p:nvPr/>
      </p:nvGrpSpPr>
      <p:grpSpPr>
        <a:xfrm>
          <a:off x="0" y="0"/>
          <a:ext cx="0" cy="0"/>
          <a:chOff x="0" y="0"/>
          <a:chExt cx="0" cy="0"/>
        </a:xfrm>
      </p:grpSpPr>
      <p:pic>
        <p:nvPicPr>
          <p:cNvPr id="7" name="3 - Εικόνα" descr="Powerp Point Presentations.jpg"/>
          <p:cNvPicPr>
            <a:picLocks noChangeAspect="1"/>
          </p:cNvPicPr>
          <p:nvPr userDrawn="1"/>
        </p:nvPicPr>
        <p:blipFill>
          <a:blip r:embed="rId2" cstate="print"/>
          <a:srcRect l="6672" t="22307" r="10173" b="51050"/>
          <a:stretch>
            <a:fillRect/>
          </a:stretch>
        </p:blipFill>
        <p:spPr>
          <a:xfrm>
            <a:off x="0" y="2714620"/>
            <a:ext cx="9144000" cy="4143380"/>
          </a:xfrm>
          <a:prstGeom prst="rect">
            <a:avLst/>
          </a:prstGeom>
        </p:spPr>
      </p:pic>
      <p:sp>
        <p:nvSpPr>
          <p:cNvPr id="3" name="2 - Θέση περιεχομένου"/>
          <p:cNvSpPr>
            <a:spLocks noGrp="1"/>
          </p:cNvSpPr>
          <p:nvPr>
            <p:ph idx="1"/>
          </p:nvPr>
        </p:nvSpPr>
        <p:spPr>
          <a:xfrm>
            <a:off x="457200" y="1214422"/>
            <a:ext cx="8229600" cy="4911741"/>
          </a:xfrm>
        </p:spPr>
        <p:txBody>
          <a:bodyPr/>
          <a:lstStyle>
            <a:lvl1pPr>
              <a:lnSpc>
                <a:spcPct val="114000"/>
              </a:lnSpc>
              <a:spcBef>
                <a:spcPts val="0"/>
              </a:spcBef>
              <a:spcAft>
                <a:spcPts val="1200"/>
              </a:spcAft>
              <a:buClr>
                <a:srgbClr val="FF0000"/>
              </a:buClr>
              <a:buSzPct val="120000"/>
              <a:buFont typeface="Wingdings" pitchFamily="2" charset="2"/>
              <a:buChar char="§"/>
              <a:defRPr/>
            </a:lvl1pPr>
            <a:lvl2pPr>
              <a:lnSpc>
                <a:spcPct val="114000"/>
              </a:lnSpc>
              <a:spcBef>
                <a:spcPts val="0"/>
              </a:spcBef>
              <a:spcAft>
                <a:spcPts val="1200"/>
              </a:spcAft>
              <a:buClr>
                <a:srgbClr val="FFC000"/>
              </a:buClr>
              <a:buSzPct val="120000"/>
              <a:buFont typeface="Wingdings" pitchFamily="2" charset="2"/>
              <a:buChar char="§"/>
              <a:defRPr/>
            </a:lvl2pPr>
            <a:lvl3pPr>
              <a:lnSpc>
                <a:spcPct val="114000"/>
              </a:lnSpc>
              <a:spcBef>
                <a:spcPts val="0"/>
              </a:spcBef>
              <a:spcAft>
                <a:spcPts val="1200"/>
              </a:spcAft>
              <a:buClr>
                <a:srgbClr val="FFFF00"/>
              </a:buClr>
              <a:buSzPct val="120000"/>
              <a:buFont typeface="Wingdings" pitchFamily="2" charset="2"/>
              <a:buChar char="§"/>
              <a:defRPr/>
            </a:lvl3pPr>
            <a:lvl4pPr>
              <a:lnSpc>
                <a:spcPct val="114000"/>
              </a:lnSpc>
              <a:spcBef>
                <a:spcPts val="0"/>
              </a:spcBef>
              <a:spcAft>
                <a:spcPts val="1200"/>
              </a:spcAft>
              <a:buClr>
                <a:schemeClr val="tx1">
                  <a:lumMod val="50000"/>
                  <a:lumOff val="50000"/>
                </a:schemeClr>
              </a:buClr>
              <a:buSzPct val="120000"/>
              <a:buFont typeface="Wingdings" pitchFamily="2" charset="2"/>
              <a:buChar char="§"/>
              <a:defRPr/>
            </a:lvl4pPr>
            <a:lvl5pPr>
              <a:lnSpc>
                <a:spcPct val="114000"/>
              </a:lnSpc>
              <a:spcBef>
                <a:spcPts val="0"/>
              </a:spcBef>
              <a:spcAft>
                <a:spcPts val="1200"/>
              </a:spcAft>
              <a:buClr>
                <a:schemeClr val="tx1">
                  <a:lumMod val="50000"/>
                  <a:lumOff val="50000"/>
                </a:schemeClr>
              </a:buClr>
              <a:buSzPct val="120000"/>
              <a:buFont typeface="Wingdings"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pic>
        <p:nvPicPr>
          <p:cNvPr id="6" name="Picture 5" descr="strip.jpg"/>
          <p:cNvPicPr>
            <a:picLocks noChangeAspect="1"/>
          </p:cNvPicPr>
          <p:nvPr userDrawn="1"/>
        </p:nvPicPr>
        <p:blipFill>
          <a:blip r:embed="rId3" cstate="print"/>
          <a:stretch>
            <a:fillRect/>
          </a:stretch>
        </p:blipFill>
        <p:spPr>
          <a:xfrm>
            <a:off x="214282" y="6546029"/>
            <a:ext cx="8786874" cy="240557"/>
          </a:xfrm>
          <a:prstGeom prst="rect">
            <a:avLst/>
          </a:prstGeom>
          <a:ln>
            <a:noFill/>
          </a:ln>
          <a:effectLst>
            <a:outerShdw blurRad="292100" dist="139700" dir="2700000" algn="tl" rotWithShape="0">
              <a:srgbClr val="333333">
                <a:alpha val="65000"/>
              </a:srgbClr>
            </a:outerShdw>
          </a:effectLst>
        </p:spPr>
      </p:pic>
      <p:pic>
        <p:nvPicPr>
          <p:cNvPr id="8" name="Picture 7" descr="Common Borders Common Solutions.jpg"/>
          <p:cNvPicPr>
            <a:picLocks noChangeAspect="1"/>
          </p:cNvPicPr>
          <p:nvPr userDrawn="1"/>
        </p:nvPicPr>
        <p:blipFill>
          <a:blip r:embed="rId4" cstate="print">
            <a:clrChange>
              <a:clrFrom>
                <a:srgbClr val="FFFFFF"/>
              </a:clrFrom>
              <a:clrTo>
                <a:srgbClr val="FFFFFF">
                  <a:alpha val="0"/>
                </a:srgbClr>
              </a:clrTo>
            </a:clrChange>
          </a:blip>
          <a:stretch>
            <a:fillRect/>
          </a:stretch>
        </p:blipFill>
        <p:spPr>
          <a:xfrm>
            <a:off x="2489147" y="6286519"/>
            <a:ext cx="4286308" cy="214315"/>
          </a:xfrm>
          <a:prstGeom prst="rect">
            <a:avLst/>
          </a:prstGeom>
        </p:spPr>
      </p:pic>
    </p:spTree>
    <p:extLst>
      <p:ext uri="{BB962C8B-B14F-4D97-AF65-F5344CB8AC3E}">
        <p14:creationId xmlns:p14="http://schemas.microsoft.com/office/powerpoint/2010/main" val="3239155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aşlık ve İçerik">
    <p:spTree>
      <p:nvGrpSpPr>
        <p:cNvPr id="1" name=""/>
        <p:cNvGrpSpPr/>
        <p:nvPr/>
      </p:nvGrpSpPr>
      <p:grpSpPr>
        <a:xfrm>
          <a:off x="0" y="0"/>
          <a:ext cx="0" cy="0"/>
          <a:chOff x="0" y="0"/>
          <a:chExt cx="0" cy="0"/>
        </a:xfrm>
      </p:grpSpPr>
      <p:sp>
        <p:nvSpPr>
          <p:cNvPr id="2" name="Veri Yer Tutucusu 3"/>
          <p:cNvSpPr>
            <a:spLocks noGrp="1"/>
          </p:cNvSpPr>
          <p:nvPr>
            <p:ph type="dt" sz="half" idx="2"/>
          </p:nvPr>
        </p:nvSpPr>
        <p:spPr>
          <a:xfrm>
            <a:off x="804468" y="6519742"/>
            <a:ext cx="1814041" cy="229596"/>
          </a:xfrm>
          <a:prstGeom prst="rect">
            <a:avLst/>
          </a:prstGeom>
        </p:spPr>
        <p:txBody>
          <a:bodyPr vert="horz" lIns="91440" tIns="45720" rIns="91440" bIns="45720" rtlCol="0" anchor="ctr"/>
          <a:lstStyle>
            <a:lvl1pPr algn="l">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r>
              <a:rPr lang="tr-TR" dirty="0" smtClean="0">
                <a:solidFill>
                  <a:prstClr val="black">
                    <a:tint val="75000"/>
                  </a:prstClr>
                </a:solidFill>
              </a:rPr>
              <a:t>10.01.2023</a:t>
            </a:r>
            <a:endParaRPr lang="tr-TR" dirty="0">
              <a:solidFill>
                <a:prstClr val="black">
                  <a:tint val="75000"/>
                </a:prstClr>
              </a:solidFill>
            </a:endParaRPr>
          </a:p>
        </p:txBody>
      </p:sp>
      <p:sp>
        <p:nvSpPr>
          <p:cNvPr id="3"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Tree>
    <p:extLst>
      <p:ext uri="{BB962C8B-B14F-4D97-AF65-F5344CB8AC3E}">
        <p14:creationId xmlns:p14="http://schemas.microsoft.com/office/powerpoint/2010/main" val="3460817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ölüm Üstbilgisi">
    <p:spTree>
      <p:nvGrpSpPr>
        <p:cNvPr id="1" name=""/>
        <p:cNvGrpSpPr/>
        <p:nvPr/>
      </p:nvGrpSpPr>
      <p:grpSpPr>
        <a:xfrm>
          <a:off x="0" y="0"/>
          <a:ext cx="0" cy="0"/>
          <a:chOff x="0" y="0"/>
          <a:chExt cx="0" cy="0"/>
        </a:xfrm>
      </p:grpSpPr>
      <p:sp>
        <p:nvSpPr>
          <p:cNvPr id="2" name="Veri Yer Tutucusu 3"/>
          <p:cNvSpPr>
            <a:spLocks noGrp="1"/>
          </p:cNvSpPr>
          <p:nvPr>
            <p:ph type="dt" sz="half" idx="2"/>
          </p:nvPr>
        </p:nvSpPr>
        <p:spPr>
          <a:xfrm>
            <a:off x="804468" y="6519742"/>
            <a:ext cx="1814041" cy="229596"/>
          </a:xfrm>
          <a:prstGeom prst="rect">
            <a:avLst/>
          </a:prstGeom>
        </p:spPr>
        <p:txBody>
          <a:bodyPr vert="horz" lIns="91440" tIns="45720" rIns="91440" bIns="45720" rtlCol="0" anchor="ctr"/>
          <a:lstStyle>
            <a:lvl1pPr algn="l">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r>
              <a:rPr lang="tr-TR" dirty="0" smtClean="0">
                <a:solidFill>
                  <a:prstClr val="black">
                    <a:tint val="75000"/>
                  </a:prstClr>
                </a:solidFill>
              </a:rPr>
              <a:t>10.01.2023</a:t>
            </a:r>
            <a:endParaRPr lang="tr-TR" dirty="0">
              <a:solidFill>
                <a:prstClr val="black">
                  <a:tint val="75000"/>
                </a:prstClr>
              </a:solidFill>
            </a:endParaRPr>
          </a:p>
        </p:txBody>
      </p:sp>
      <p:sp>
        <p:nvSpPr>
          <p:cNvPr id="3"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Tree>
    <p:extLst>
      <p:ext uri="{BB962C8B-B14F-4D97-AF65-F5344CB8AC3E}">
        <p14:creationId xmlns:p14="http://schemas.microsoft.com/office/powerpoint/2010/main" val="1360785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638"/>
            <a:ext cx="8229600" cy="1143000"/>
          </a:xfrm>
          <a:prstGeom prst="rect">
            <a:avLst/>
          </a:prstGeom>
        </p:spPr>
        <p:txBody>
          <a:bodyPr/>
          <a:lstStyle/>
          <a:p>
            <a:r>
              <a:rPr lang="tr-TR" dirty="0"/>
              <a:t>Asıl başlık stili için tıklatın</a:t>
            </a:r>
          </a:p>
        </p:txBody>
      </p:sp>
      <p:sp>
        <p:nvSpPr>
          <p:cNvPr id="3" name="İçerik Yer Tutucusu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dirty="0"/>
              <a:t>Asıl metin stillerini düzenlemek için tıklatın</a:t>
            </a:r>
          </a:p>
          <a:p>
            <a:pPr lvl="1"/>
            <a:r>
              <a:rPr lang="tr-TR" dirty="0"/>
              <a:t>İkinci düzey</a:t>
            </a:r>
          </a:p>
          <a:p>
            <a:pPr lvl="2"/>
            <a:r>
              <a:rPr lang="tr-TR" dirty="0"/>
              <a:t>Üçüncü düzey</a:t>
            </a:r>
          </a:p>
          <a:p>
            <a:pPr lvl="3"/>
            <a:r>
              <a:rPr lang="tr-TR" dirty="0"/>
              <a:t>Dördüncü düzey</a:t>
            </a:r>
          </a:p>
          <a:p>
            <a:pPr lvl="4"/>
            <a:r>
              <a:rPr lang="tr-TR" dirty="0"/>
              <a:t>Beşinci düzey</a:t>
            </a:r>
          </a:p>
        </p:txBody>
      </p:sp>
      <p:sp>
        <p:nvSpPr>
          <p:cNvPr id="4" name="İçerik Yer Tutucusu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10" name="Veri Yer Tutucusu 3"/>
          <p:cNvSpPr>
            <a:spLocks noGrp="1"/>
          </p:cNvSpPr>
          <p:nvPr>
            <p:ph type="dt" sz="half" idx="10"/>
          </p:nvPr>
        </p:nvSpPr>
        <p:spPr>
          <a:xfrm>
            <a:off x="804468" y="6519742"/>
            <a:ext cx="1814041" cy="229596"/>
          </a:xfrm>
          <a:prstGeom prst="rect">
            <a:avLst/>
          </a:prstGeom>
        </p:spPr>
        <p:txBody>
          <a:bodyPr vert="horz" lIns="91440" tIns="45720" rIns="91440" bIns="45720" rtlCol="0" anchor="ctr"/>
          <a:lstStyle>
            <a:lvl1pPr algn="l">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r>
              <a:rPr lang="tr-TR" dirty="0" smtClean="0">
                <a:solidFill>
                  <a:prstClr val="black">
                    <a:tint val="75000"/>
                  </a:prstClr>
                </a:solidFill>
              </a:rPr>
              <a:t>10.01.2023</a:t>
            </a:r>
            <a:endParaRPr lang="tr-TR" dirty="0">
              <a:solidFill>
                <a:prstClr val="black">
                  <a:tint val="75000"/>
                </a:prstClr>
              </a:solidFill>
            </a:endParaRPr>
          </a:p>
        </p:txBody>
      </p:sp>
      <p:sp>
        <p:nvSpPr>
          <p:cNvPr id="11"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Tree>
    <p:extLst>
      <p:ext uri="{BB962C8B-B14F-4D97-AF65-F5344CB8AC3E}">
        <p14:creationId xmlns:p14="http://schemas.microsoft.com/office/powerpoint/2010/main" val="579285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638"/>
            <a:ext cx="8229600" cy="1143000"/>
          </a:xfrm>
          <a:prstGeom prst="rect">
            <a:avLst/>
          </a:prstGeom>
        </p:spPr>
        <p:txBody>
          <a:bodyPr/>
          <a:lstStyle>
            <a:lvl1pPr>
              <a:defRPr/>
            </a:lvl1pPr>
          </a:lstStyle>
          <a:p>
            <a:r>
              <a:rPr lang="tr-TR"/>
              <a:t>Asıl başlık stili için tıklatın</a:t>
            </a:r>
          </a:p>
        </p:txBody>
      </p:sp>
      <p:sp>
        <p:nvSpPr>
          <p:cNvPr id="3" name="Metin Yer Tutucusu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4" name="İçerik Yer Tutucusu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Metin Yer Tutucusu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6" name="İçerik Yer Tutucusu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10" name="Veri Yer Tutucusu 3"/>
          <p:cNvSpPr>
            <a:spLocks noGrp="1"/>
          </p:cNvSpPr>
          <p:nvPr>
            <p:ph type="dt" sz="half" idx="10"/>
          </p:nvPr>
        </p:nvSpPr>
        <p:spPr>
          <a:xfrm>
            <a:off x="804468" y="6519742"/>
            <a:ext cx="1814041" cy="229596"/>
          </a:xfrm>
          <a:prstGeom prst="rect">
            <a:avLst/>
          </a:prstGeom>
        </p:spPr>
        <p:txBody>
          <a:bodyPr vert="horz" lIns="91440" tIns="45720" rIns="91440" bIns="45720" rtlCol="0" anchor="ctr"/>
          <a:lstStyle>
            <a:lvl1pPr algn="l">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r>
              <a:rPr lang="tr-TR" dirty="0" smtClean="0">
                <a:solidFill>
                  <a:prstClr val="black">
                    <a:tint val="75000"/>
                  </a:prstClr>
                </a:solidFill>
              </a:rPr>
              <a:t>10.01.2023</a:t>
            </a:r>
            <a:endParaRPr lang="tr-TR" dirty="0">
              <a:solidFill>
                <a:prstClr val="black">
                  <a:tint val="75000"/>
                </a:prstClr>
              </a:solidFill>
            </a:endParaRPr>
          </a:p>
        </p:txBody>
      </p:sp>
      <p:sp>
        <p:nvSpPr>
          <p:cNvPr id="11" name="Altbilgi Yer Tutucusu 4"/>
          <p:cNvSpPr>
            <a:spLocks noGrp="1"/>
          </p:cNvSpPr>
          <p:nvPr>
            <p:ph type="ftr" sz="quarter" idx="11"/>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Tree>
    <p:extLst>
      <p:ext uri="{BB962C8B-B14F-4D97-AF65-F5344CB8AC3E}">
        <p14:creationId xmlns:p14="http://schemas.microsoft.com/office/powerpoint/2010/main" val="5327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638"/>
            <a:ext cx="8229600" cy="1143000"/>
          </a:xfrm>
          <a:prstGeom prst="rect">
            <a:avLst/>
          </a:prstGeom>
        </p:spPr>
        <p:txBody>
          <a:bodyPr/>
          <a:lstStyle/>
          <a:p>
            <a:r>
              <a:rPr lang="tr-TR"/>
              <a:t>Asıl başlık stili için tıklatın</a:t>
            </a:r>
          </a:p>
        </p:txBody>
      </p:sp>
      <p:sp>
        <p:nvSpPr>
          <p:cNvPr id="8" name="Veri Yer Tutucusu 3"/>
          <p:cNvSpPr>
            <a:spLocks noGrp="1"/>
          </p:cNvSpPr>
          <p:nvPr>
            <p:ph type="dt" sz="half" idx="2"/>
          </p:nvPr>
        </p:nvSpPr>
        <p:spPr>
          <a:xfrm>
            <a:off x="804468" y="6519742"/>
            <a:ext cx="1814041" cy="229596"/>
          </a:xfrm>
          <a:prstGeom prst="rect">
            <a:avLst/>
          </a:prstGeom>
        </p:spPr>
        <p:txBody>
          <a:bodyPr vert="horz" lIns="91440" tIns="45720" rIns="91440" bIns="45720" rtlCol="0" anchor="ctr"/>
          <a:lstStyle>
            <a:lvl1pPr algn="l">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r>
              <a:rPr lang="tr-TR" dirty="0" smtClean="0">
                <a:solidFill>
                  <a:prstClr val="black">
                    <a:tint val="75000"/>
                  </a:prstClr>
                </a:solidFill>
              </a:rPr>
              <a:t>10.01.2023</a:t>
            </a:r>
            <a:endParaRPr lang="tr-TR" dirty="0">
              <a:solidFill>
                <a:prstClr val="black">
                  <a:tint val="75000"/>
                </a:prstClr>
              </a:solidFill>
            </a:endParaRPr>
          </a:p>
        </p:txBody>
      </p:sp>
      <p:sp>
        <p:nvSpPr>
          <p:cNvPr id="9"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Tree>
    <p:extLst>
      <p:ext uri="{BB962C8B-B14F-4D97-AF65-F5344CB8AC3E}">
        <p14:creationId xmlns:p14="http://schemas.microsoft.com/office/powerpoint/2010/main" val="4294773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5" name="Veri Yer Tutucusu 3"/>
          <p:cNvSpPr>
            <a:spLocks noGrp="1"/>
          </p:cNvSpPr>
          <p:nvPr>
            <p:ph type="dt" sz="half" idx="2"/>
          </p:nvPr>
        </p:nvSpPr>
        <p:spPr>
          <a:xfrm>
            <a:off x="804468" y="6519742"/>
            <a:ext cx="1814041" cy="229596"/>
          </a:xfrm>
          <a:prstGeom prst="rect">
            <a:avLst/>
          </a:prstGeom>
        </p:spPr>
        <p:txBody>
          <a:bodyPr vert="horz" lIns="91440" tIns="45720" rIns="91440" bIns="45720" rtlCol="0" anchor="ctr"/>
          <a:lstStyle>
            <a:lvl1pPr algn="l">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r>
              <a:rPr lang="tr-TR" dirty="0" smtClean="0">
                <a:solidFill>
                  <a:prstClr val="black">
                    <a:tint val="75000"/>
                  </a:prstClr>
                </a:solidFill>
              </a:rPr>
              <a:t>10.01.2023</a:t>
            </a:r>
            <a:endParaRPr lang="tr-TR" dirty="0">
              <a:solidFill>
                <a:prstClr val="black">
                  <a:tint val="75000"/>
                </a:prstClr>
              </a:solidFill>
            </a:endParaRPr>
          </a:p>
        </p:txBody>
      </p:sp>
      <p:sp>
        <p:nvSpPr>
          <p:cNvPr id="6"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Tree>
    <p:extLst>
      <p:ext uri="{BB962C8B-B14F-4D97-AF65-F5344CB8AC3E}">
        <p14:creationId xmlns:p14="http://schemas.microsoft.com/office/powerpoint/2010/main" val="1678366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3050"/>
            <a:ext cx="3008313" cy="1162050"/>
          </a:xfrm>
          <a:prstGeom prst="rect">
            <a:avLst/>
          </a:prstGeom>
        </p:spPr>
        <p:txBody>
          <a:bodyPr anchor="b"/>
          <a:lstStyle>
            <a:lvl1pPr algn="l">
              <a:defRPr sz="2000" b="1"/>
            </a:lvl1pPr>
          </a:lstStyle>
          <a:p>
            <a:r>
              <a:rPr lang="tr-TR"/>
              <a:t>Asıl başlık stili için tıklatın</a:t>
            </a:r>
          </a:p>
        </p:txBody>
      </p:sp>
      <p:sp>
        <p:nvSpPr>
          <p:cNvPr id="3" name="İçerik Yer Tutucusu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Metin Yer Tutucusu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8" name="Veri Yer Tutucusu 3"/>
          <p:cNvSpPr>
            <a:spLocks noGrp="1"/>
          </p:cNvSpPr>
          <p:nvPr>
            <p:ph type="dt" sz="half" idx="10"/>
          </p:nvPr>
        </p:nvSpPr>
        <p:spPr>
          <a:xfrm>
            <a:off x="804468" y="6519742"/>
            <a:ext cx="1814041" cy="229596"/>
          </a:xfrm>
          <a:prstGeom prst="rect">
            <a:avLst/>
          </a:prstGeom>
        </p:spPr>
        <p:txBody>
          <a:bodyPr vert="horz" lIns="91440" tIns="45720" rIns="91440" bIns="45720" rtlCol="0" anchor="ctr"/>
          <a:lstStyle>
            <a:lvl1pPr algn="l">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r>
              <a:rPr lang="tr-TR" dirty="0" smtClean="0">
                <a:solidFill>
                  <a:prstClr val="black">
                    <a:tint val="75000"/>
                  </a:prstClr>
                </a:solidFill>
              </a:rPr>
              <a:t>10.01.2023</a:t>
            </a:r>
            <a:endParaRPr lang="tr-TR" dirty="0">
              <a:solidFill>
                <a:prstClr val="black">
                  <a:tint val="75000"/>
                </a:prstClr>
              </a:solidFill>
            </a:endParaRPr>
          </a:p>
        </p:txBody>
      </p:sp>
      <p:sp>
        <p:nvSpPr>
          <p:cNvPr id="9"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Tree>
    <p:extLst>
      <p:ext uri="{BB962C8B-B14F-4D97-AF65-F5344CB8AC3E}">
        <p14:creationId xmlns:p14="http://schemas.microsoft.com/office/powerpoint/2010/main" val="31588298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Başlık 1"/>
          <p:cNvSpPr>
            <a:spLocks noGrp="1"/>
          </p:cNvSpPr>
          <p:nvPr>
            <p:ph type="title"/>
          </p:nvPr>
        </p:nvSpPr>
        <p:spPr>
          <a:xfrm>
            <a:off x="1792288" y="4800600"/>
            <a:ext cx="5486400" cy="566738"/>
          </a:xfrm>
          <a:prstGeom prst="rect">
            <a:avLst/>
          </a:prstGeom>
        </p:spPr>
        <p:txBody>
          <a:bodyPr anchor="b"/>
          <a:lstStyle>
            <a:lvl1pPr algn="l">
              <a:defRPr sz="2000" b="1"/>
            </a:lvl1pPr>
          </a:lstStyle>
          <a:p>
            <a:r>
              <a:rPr lang="tr-TR"/>
              <a:t>Asıl başlık stili için tıklatın</a:t>
            </a:r>
          </a:p>
        </p:txBody>
      </p:sp>
      <p:sp>
        <p:nvSpPr>
          <p:cNvPr id="3" name="Resim Yer Tutucusu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tr-TR" noProof="0"/>
          </a:p>
        </p:txBody>
      </p:sp>
      <p:sp>
        <p:nvSpPr>
          <p:cNvPr id="4" name="Metin Yer Tutucusu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7" name="Slayt Numarası Yer Tutucusu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7B1014E4-0E87-43A3-9BB6-243A5B339EE2}" type="slidenum">
              <a:rPr lang="tr-TR" altLang="tr-TR"/>
              <a:pPr>
                <a:defRPr/>
              </a:pPr>
              <a:t>‹#›</a:t>
            </a:fld>
            <a:endParaRPr lang="tr-TR" altLang="tr-TR"/>
          </a:p>
        </p:txBody>
      </p:sp>
      <p:sp>
        <p:nvSpPr>
          <p:cNvPr id="8" name="Veri Yer Tutucusu 3"/>
          <p:cNvSpPr>
            <a:spLocks noGrp="1"/>
          </p:cNvSpPr>
          <p:nvPr>
            <p:ph type="dt" sz="half" idx="13"/>
          </p:nvPr>
        </p:nvSpPr>
        <p:spPr>
          <a:xfrm>
            <a:off x="804468" y="6519742"/>
            <a:ext cx="1814041" cy="229596"/>
          </a:xfrm>
          <a:prstGeom prst="rect">
            <a:avLst/>
          </a:prstGeom>
        </p:spPr>
        <p:txBody>
          <a:bodyPr vert="horz" lIns="91440" tIns="45720" rIns="91440" bIns="45720" rtlCol="0" anchor="ctr"/>
          <a:lstStyle>
            <a:lvl1pPr algn="l">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r>
              <a:rPr lang="tr-TR" dirty="0" smtClean="0">
                <a:solidFill>
                  <a:prstClr val="black">
                    <a:tint val="75000"/>
                  </a:prstClr>
                </a:solidFill>
              </a:rPr>
              <a:t>10.01.2023</a:t>
            </a:r>
            <a:endParaRPr lang="tr-TR" dirty="0">
              <a:solidFill>
                <a:prstClr val="black">
                  <a:tint val="75000"/>
                </a:prstClr>
              </a:solidFill>
            </a:endParaRPr>
          </a:p>
        </p:txBody>
      </p:sp>
      <p:sp>
        <p:nvSpPr>
          <p:cNvPr id="9"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Tree>
    <p:extLst>
      <p:ext uri="{BB962C8B-B14F-4D97-AF65-F5344CB8AC3E}">
        <p14:creationId xmlns:p14="http://schemas.microsoft.com/office/powerpoint/2010/main" val="2516302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20"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Picture 4"/>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1465263" y="104775"/>
            <a:ext cx="7442200" cy="10302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4" name="Picture 1"/>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6380163"/>
            <a:ext cx="9144000" cy="793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5" name="Picture 2"/>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0" y="1200559"/>
            <a:ext cx="9144000" cy="873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9" name="Picture 3"/>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2362200" y="1279911"/>
            <a:ext cx="6781800" cy="50133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 name="Picture 4"/>
          <p:cNvPicPr>
            <a:picLocks noChangeAspect="1" noChangeArrowheads="1"/>
          </p:cNvPicPr>
          <p:nvPr userDrawn="1"/>
        </p:nvPicPr>
        <p:blipFill>
          <a:blip r:embed="rId19">
            <a:extLst>
              <a:ext uri="{28A0092B-C50C-407E-A947-70E740481C1C}">
                <a14:useLocalDpi xmlns:a14="http://schemas.microsoft.com/office/drawing/2010/main" val="0"/>
              </a:ext>
            </a:extLst>
          </a:blip>
          <a:srcRect/>
          <a:stretch>
            <a:fillRect/>
          </a:stretch>
        </p:blipFill>
        <p:spPr bwMode="auto">
          <a:xfrm>
            <a:off x="407988" y="1364866"/>
            <a:ext cx="8499476" cy="480772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 name="Veri Yer Tutucusu 3"/>
          <p:cNvSpPr>
            <a:spLocks noGrp="1"/>
          </p:cNvSpPr>
          <p:nvPr>
            <p:ph type="dt" sz="half" idx="2"/>
          </p:nvPr>
        </p:nvSpPr>
        <p:spPr>
          <a:xfrm>
            <a:off x="804468" y="6519742"/>
            <a:ext cx="1814041" cy="229596"/>
          </a:xfrm>
          <a:prstGeom prst="rect">
            <a:avLst/>
          </a:prstGeom>
        </p:spPr>
        <p:txBody>
          <a:bodyPr vert="horz" lIns="91440" tIns="45720" rIns="91440" bIns="45720" rtlCol="0" anchor="ctr"/>
          <a:lstStyle>
            <a:lvl1pPr algn="l">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r>
              <a:rPr lang="tr-TR" dirty="0" smtClean="0">
                <a:solidFill>
                  <a:prstClr val="black">
                    <a:tint val="75000"/>
                  </a:prstClr>
                </a:solidFill>
              </a:rPr>
              <a:t>10.01.2023</a:t>
            </a:r>
            <a:endParaRPr lang="tr-TR" dirty="0">
              <a:solidFill>
                <a:prstClr val="black">
                  <a:tint val="75000"/>
                </a:prstClr>
              </a:solidFill>
            </a:endParaRPr>
          </a:p>
        </p:txBody>
      </p:sp>
      <p:sp>
        <p:nvSpPr>
          <p:cNvPr id="11"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
        <p:nvSpPr>
          <p:cNvPr id="18" name="object 2">
            <a:extLst>
              <a:ext uri="{FF2B5EF4-FFF2-40B4-BE49-F238E27FC236}">
                <a16:creationId xmlns:a16="http://schemas.microsoft.com/office/drawing/2014/main" id="{662D07CC-E8EF-47AC-9A3A-BAD86A1AD8CA}"/>
              </a:ext>
            </a:extLst>
          </p:cNvPr>
          <p:cNvSpPr txBox="1"/>
          <p:nvPr userDrawn="1"/>
        </p:nvSpPr>
        <p:spPr>
          <a:xfrm>
            <a:off x="48717" y="1850580"/>
            <a:ext cx="289823" cy="3999229"/>
          </a:xfrm>
          <a:prstGeom prst="rect">
            <a:avLst/>
          </a:prstGeom>
        </p:spPr>
        <p:txBody>
          <a:bodyPr vert="vert270" wrap="square" lIns="0" tIns="12700" rIns="0" bIns="0" rtlCol="0">
            <a:spAutoFit/>
          </a:bodyPr>
          <a:lstStyle/>
          <a:p>
            <a:pPr algn="ctr">
              <a:lnSpc>
                <a:spcPct val="100000"/>
              </a:lnSpc>
              <a:spcBef>
                <a:spcPts val="100"/>
              </a:spcBef>
            </a:pPr>
            <a:r>
              <a:rPr sz="900" i="0" spc="15" dirty="0">
                <a:solidFill>
                  <a:srgbClr val="ED1E36"/>
                </a:solidFill>
                <a:latin typeface="Avenir Book" panose="02000503020000020003" pitchFamily="2" charset="0"/>
                <a:cs typeface="Avenir-LightOblique"/>
              </a:rPr>
              <a:t>Mali İşbirliği </a:t>
            </a:r>
            <a:r>
              <a:rPr sz="900" i="0" spc="10" dirty="0">
                <a:solidFill>
                  <a:srgbClr val="ED1E36"/>
                </a:solidFill>
                <a:latin typeface="Avenir Book" panose="02000503020000020003" pitchFamily="2" charset="0"/>
                <a:cs typeface="Avenir-LightOblique"/>
              </a:rPr>
              <a:t>ve Proje </a:t>
            </a:r>
            <a:r>
              <a:rPr sz="900" i="0" spc="15" dirty="0">
                <a:solidFill>
                  <a:srgbClr val="ED1E36"/>
                </a:solidFill>
                <a:latin typeface="Avenir Book" panose="02000503020000020003" pitchFamily="2" charset="0"/>
                <a:cs typeface="Avenir-LightOblique"/>
              </a:rPr>
              <a:t>Uygulama Genel</a:t>
            </a:r>
            <a:r>
              <a:rPr sz="900" i="0" spc="195" dirty="0">
                <a:solidFill>
                  <a:srgbClr val="ED1E36"/>
                </a:solidFill>
                <a:latin typeface="Avenir Book" panose="02000503020000020003" pitchFamily="2" charset="0"/>
                <a:cs typeface="Avenir-LightOblique"/>
              </a:rPr>
              <a:t> </a:t>
            </a:r>
            <a:r>
              <a:rPr sz="900" i="0" spc="20" dirty="0">
                <a:solidFill>
                  <a:srgbClr val="ED1E36"/>
                </a:solidFill>
                <a:latin typeface="Avenir Book" panose="02000503020000020003" pitchFamily="2" charset="0"/>
                <a:cs typeface="Avenir-LightOblique"/>
              </a:rPr>
              <a:t>Müdürlüğü</a:t>
            </a:r>
            <a:endParaRPr sz="900" i="0" dirty="0">
              <a:latin typeface="Avenir Book" panose="02000503020000020003" pitchFamily="2" charset="0"/>
              <a:cs typeface="Avenir-LightOblique"/>
            </a:endParaRPr>
          </a:p>
          <a:p>
            <a:pPr algn="ctr">
              <a:lnSpc>
                <a:spcPct val="100000"/>
              </a:lnSpc>
              <a:spcBef>
                <a:spcPts val="120"/>
              </a:spcBef>
            </a:pPr>
            <a:r>
              <a:rPr sz="900" i="0" spc="15" dirty="0">
                <a:solidFill>
                  <a:srgbClr val="0558A6"/>
                </a:solidFill>
                <a:latin typeface="Avenir Book" panose="02000503020000020003" pitchFamily="2" charset="0"/>
                <a:cs typeface="Avenir-LightOblique"/>
              </a:rPr>
              <a:t>Directorate General </a:t>
            </a:r>
            <a:r>
              <a:rPr sz="900" i="0" spc="10" dirty="0">
                <a:solidFill>
                  <a:srgbClr val="0558A6"/>
                </a:solidFill>
                <a:latin typeface="Avenir Book" panose="02000503020000020003" pitchFamily="2" charset="0"/>
                <a:cs typeface="Avenir-LightOblique"/>
              </a:rPr>
              <a:t>for </a:t>
            </a:r>
            <a:r>
              <a:rPr sz="900" i="0" spc="15" dirty="0">
                <a:solidFill>
                  <a:srgbClr val="0558A6"/>
                </a:solidFill>
                <a:latin typeface="Avenir Book" panose="02000503020000020003" pitchFamily="2" charset="0"/>
                <a:cs typeface="Avenir-LightOblique"/>
              </a:rPr>
              <a:t>Financial Cooperation </a:t>
            </a:r>
            <a:r>
              <a:rPr sz="900" i="0" spc="10" dirty="0">
                <a:solidFill>
                  <a:srgbClr val="0558A6"/>
                </a:solidFill>
                <a:latin typeface="Avenir Book" panose="02000503020000020003" pitchFamily="2" charset="0"/>
                <a:cs typeface="Avenir-LightOblique"/>
              </a:rPr>
              <a:t>and </a:t>
            </a:r>
            <a:r>
              <a:rPr sz="900" i="0" spc="15" dirty="0">
                <a:solidFill>
                  <a:srgbClr val="0558A6"/>
                </a:solidFill>
                <a:latin typeface="Avenir Book" panose="02000503020000020003" pitchFamily="2" charset="0"/>
                <a:cs typeface="Avenir-LightOblique"/>
              </a:rPr>
              <a:t>Project</a:t>
            </a:r>
            <a:r>
              <a:rPr sz="900" i="0" spc="245" dirty="0">
                <a:solidFill>
                  <a:srgbClr val="0558A6"/>
                </a:solidFill>
                <a:latin typeface="Avenir Book" panose="02000503020000020003" pitchFamily="2" charset="0"/>
                <a:cs typeface="Avenir-LightOblique"/>
              </a:rPr>
              <a:t> </a:t>
            </a:r>
            <a:r>
              <a:rPr sz="900" i="0" spc="20" dirty="0">
                <a:solidFill>
                  <a:srgbClr val="0558A6"/>
                </a:solidFill>
                <a:latin typeface="Avenir Book" panose="02000503020000020003" pitchFamily="2" charset="0"/>
                <a:cs typeface="Avenir-LightOblique"/>
              </a:rPr>
              <a:t>Implementation</a:t>
            </a:r>
            <a:endParaRPr sz="900" i="0" dirty="0">
              <a:latin typeface="Avenir Book" panose="02000503020000020003" pitchFamily="2" charset="0"/>
              <a:cs typeface="Avenir-LightOblique"/>
            </a:endParaRPr>
          </a:p>
        </p:txBody>
      </p:sp>
      <p:pic>
        <p:nvPicPr>
          <p:cNvPr id="22" name="Picture 2"/>
          <p:cNvPicPr>
            <a:picLocks noChangeAspect="1" noChangeArrowheads="1"/>
          </p:cNvPicPr>
          <p:nvPr userDrawn="1"/>
        </p:nvPicPr>
        <p:blipFill>
          <a:blip r:embed="rId20" cstate="print">
            <a:extLst>
              <a:ext uri="{28A0092B-C50C-407E-A947-70E740481C1C}">
                <a14:useLocalDpi xmlns:a14="http://schemas.microsoft.com/office/drawing/2010/main" val="0"/>
              </a:ext>
            </a:extLst>
          </a:blip>
          <a:stretch>
            <a:fillRect/>
          </a:stretch>
        </p:blipFill>
        <p:spPr bwMode="auto">
          <a:xfrm>
            <a:off x="264476" y="12650"/>
            <a:ext cx="1104701" cy="1196311"/>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708" r:id="rId12"/>
    <p:sldLayoutId id="2147483709" r:id="rId13"/>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28.jpeg"/><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11.png"/><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4.jpeg"/><Relationship Id="rId7" Type="http://schemas.openxmlformats.org/officeDocument/2006/relationships/diagramQuickStyle" Target="../diagrams/quickStyle2.xml"/><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32.png"/><Relationship Id="rId9" Type="http://schemas.microsoft.com/office/2007/relationships/diagramDrawing" Target="../diagrams/drawing2.xml"/></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hyperlink" Target="http://www.cbc.ab.gov.tr/" TargetMode="External"/><Relationship Id="rId7" Type="http://schemas.openxmlformats.org/officeDocument/2006/relationships/hyperlink" Target="mailto:cbcmed@ab.gov.tr"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mailto:cbcbsb@ab.gov.tr" TargetMode="External"/><Relationship Id="rId5" Type="http://schemas.openxmlformats.org/officeDocument/2006/relationships/hyperlink" Target="mailto:cbcbgtr@ab.gov.tr" TargetMode="External"/><Relationship Id="rId10" Type="http://schemas.openxmlformats.org/officeDocument/2006/relationships/image" Target="../media/image11.png"/><Relationship Id="rId4" Type="http://schemas.openxmlformats.org/officeDocument/2006/relationships/hyperlink" Target="mailto:cbc@ab.gov.tr" TargetMode="External"/><Relationship Id="rId9" Type="http://schemas.openxmlformats.org/officeDocument/2006/relationships/image" Target="../media/image35.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14.jpeg"/><Relationship Id="rId5" Type="http://schemas.openxmlformats.org/officeDocument/2006/relationships/image" Target="../media/image11.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hemeOverride" Target="../theme/themeOverride2.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0875" y="1400348"/>
            <a:ext cx="8713663" cy="4752070"/>
          </a:xfrm>
          <a:prstGeom prst="rect">
            <a:avLst/>
          </a:prstGeom>
          <a:noFill/>
        </p:spPr>
        <p:txBody>
          <a:bodyPr wrap="square">
            <a:spAutoFit/>
          </a:bodyPr>
          <a:lstStyle/>
          <a:p>
            <a:pPr algn="ctr">
              <a:spcBef>
                <a:spcPct val="20000"/>
              </a:spcBef>
              <a:defRPr/>
            </a:pPr>
            <a:endParaRPr lang="tr-TR" sz="2800" b="1" spc="-150" dirty="0">
              <a:solidFill>
                <a:schemeClr val="tx2"/>
              </a:solidFill>
              <a:latin typeface="Arial" panose="020B0604020202020204" pitchFamily="34" charset="0"/>
            </a:endParaRPr>
          </a:p>
          <a:p>
            <a:pPr algn="ctr">
              <a:spcBef>
                <a:spcPct val="20000"/>
              </a:spcBef>
              <a:defRPr/>
            </a:pPr>
            <a:r>
              <a:rPr lang="tr-TR" sz="3200" b="1" spc="-150" dirty="0">
                <a:solidFill>
                  <a:schemeClr val="tx2"/>
                </a:solidFill>
                <a:latin typeface="+mn-lt"/>
              </a:rPr>
              <a:t>SINIR ÖTESİ İŞBİRLİĞİ </a:t>
            </a:r>
            <a:r>
              <a:rPr lang="tr-TR" sz="3200" b="1" spc="-150" dirty="0" smtClean="0">
                <a:solidFill>
                  <a:schemeClr val="tx2"/>
                </a:solidFill>
                <a:latin typeface="+mn-lt"/>
              </a:rPr>
              <a:t>PROGRAMLARI </a:t>
            </a:r>
            <a:endParaRPr lang="tr-TR" sz="3200" b="1" spc="-150" dirty="0">
              <a:solidFill>
                <a:schemeClr val="tx2"/>
              </a:solidFill>
              <a:latin typeface="+mn-lt"/>
            </a:endParaRPr>
          </a:p>
          <a:p>
            <a:pPr algn="ctr">
              <a:spcBef>
                <a:spcPct val="20000"/>
              </a:spcBef>
              <a:defRPr/>
            </a:pPr>
            <a:endParaRPr lang="tr-TR" sz="2800" b="1" spc="-150" dirty="0">
              <a:solidFill>
                <a:schemeClr val="tx2"/>
              </a:solidFill>
            </a:endParaRPr>
          </a:p>
          <a:p>
            <a:pPr algn="ctr">
              <a:spcBef>
                <a:spcPct val="20000"/>
              </a:spcBef>
              <a:defRPr/>
            </a:pPr>
            <a:endParaRPr lang="tr-TR" sz="2000" b="1" spc="-150" dirty="0" smtClean="0">
              <a:solidFill>
                <a:schemeClr val="tx2"/>
              </a:solidFill>
            </a:endParaRPr>
          </a:p>
          <a:p>
            <a:pPr algn="ctr">
              <a:spcBef>
                <a:spcPct val="20000"/>
              </a:spcBef>
              <a:defRPr/>
            </a:pPr>
            <a:endParaRPr lang="tr-TR" sz="2000" b="1" spc="-150" dirty="0">
              <a:solidFill>
                <a:schemeClr val="tx2"/>
              </a:solidFill>
            </a:endParaRPr>
          </a:p>
          <a:p>
            <a:pPr algn="ctr">
              <a:spcBef>
                <a:spcPct val="20000"/>
              </a:spcBef>
              <a:defRPr/>
            </a:pPr>
            <a:r>
              <a:rPr lang="tr-TR" sz="2000" b="1" spc="-150" dirty="0" smtClean="0">
                <a:solidFill>
                  <a:schemeClr val="tx2"/>
                </a:solidFill>
              </a:rPr>
              <a:t>16-17 </a:t>
            </a:r>
            <a:r>
              <a:rPr lang="tr-TR" sz="2000" b="1" spc="-150" dirty="0" smtClean="0">
                <a:solidFill>
                  <a:schemeClr val="tx2"/>
                </a:solidFill>
              </a:rPr>
              <a:t>Mayıs 2023, Zonguldak</a:t>
            </a:r>
            <a:endParaRPr lang="tr-TR" sz="2000" b="1" spc="-150" dirty="0">
              <a:solidFill>
                <a:schemeClr val="tx2"/>
              </a:solidFill>
            </a:endParaRPr>
          </a:p>
          <a:p>
            <a:pPr algn="ctr">
              <a:spcBef>
                <a:spcPct val="20000"/>
              </a:spcBef>
              <a:defRPr/>
            </a:pPr>
            <a:endParaRPr lang="tr-TR" sz="2400" b="1" spc="-150" dirty="0">
              <a:solidFill>
                <a:schemeClr val="tx2"/>
              </a:solidFill>
              <a:latin typeface="Arial" panose="020B0604020202020204" pitchFamily="34" charset="0"/>
            </a:endParaRPr>
          </a:p>
          <a:p>
            <a:pPr algn="ctr">
              <a:spcBef>
                <a:spcPct val="20000"/>
              </a:spcBef>
              <a:defRPr/>
            </a:pPr>
            <a:r>
              <a:rPr lang="en-US" sz="2000" b="1" i="1" spc="-150" dirty="0">
                <a:solidFill>
                  <a:schemeClr val="tx2"/>
                </a:solidFill>
                <a:latin typeface="+mn-lt"/>
              </a:rPr>
              <a:t>AVRUPA BİRLİĞİ BA</a:t>
            </a:r>
            <a:r>
              <a:rPr lang="tr-TR" sz="2000" b="1" i="1" spc="-150" dirty="0">
                <a:solidFill>
                  <a:schemeClr val="tx2"/>
                </a:solidFill>
                <a:latin typeface="+mn-lt"/>
              </a:rPr>
              <a:t>Ş</a:t>
            </a:r>
            <a:r>
              <a:rPr lang="en-US" sz="2000" b="1" i="1" spc="-150" dirty="0">
                <a:solidFill>
                  <a:schemeClr val="tx2"/>
                </a:solidFill>
                <a:latin typeface="+mn-lt"/>
              </a:rPr>
              <a:t>KANLIĞI</a:t>
            </a:r>
          </a:p>
          <a:p>
            <a:pPr algn="ctr">
              <a:spcBef>
                <a:spcPct val="20000"/>
              </a:spcBef>
              <a:defRPr/>
            </a:pPr>
            <a:r>
              <a:rPr lang="tr-TR" sz="2000" b="1" i="1" spc="-150" dirty="0">
                <a:solidFill>
                  <a:schemeClr val="tx2"/>
                </a:solidFill>
                <a:latin typeface="+mn-lt"/>
              </a:rPr>
              <a:t>M</a:t>
            </a:r>
            <a:r>
              <a:rPr lang="en-US" sz="2000" b="1" i="1" spc="-150" dirty="0">
                <a:solidFill>
                  <a:schemeClr val="tx2"/>
                </a:solidFill>
                <a:latin typeface="+mn-lt"/>
              </a:rPr>
              <a:t>A</a:t>
            </a:r>
            <a:r>
              <a:rPr lang="tr-TR" sz="2000" b="1" i="1" spc="-150" dirty="0">
                <a:solidFill>
                  <a:schemeClr val="tx2"/>
                </a:solidFill>
                <a:latin typeface="+mn-lt"/>
              </a:rPr>
              <a:t>Lİ İŞ</a:t>
            </a:r>
            <a:r>
              <a:rPr lang="en-US" sz="2000" b="1" i="1" spc="-150" dirty="0">
                <a:solidFill>
                  <a:schemeClr val="tx2"/>
                </a:solidFill>
                <a:latin typeface="+mn-lt"/>
              </a:rPr>
              <a:t>BİRLİĞİ </a:t>
            </a:r>
            <a:r>
              <a:rPr lang="tr-TR" sz="2000" b="1" i="1" spc="-150" dirty="0">
                <a:solidFill>
                  <a:schemeClr val="tx2"/>
                </a:solidFill>
                <a:latin typeface="+mn-lt"/>
              </a:rPr>
              <a:t>VE PROJE UYGULAMA GENEL MÜDÜRLÜĞÜ</a:t>
            </a:r>
          </a:p>
          <a:p>
            <a:pPr algn="ctr">
              <a:spcBef>
                <a:spcPct val="20000"/>
              </a:spcBef>
              <a:defRPr/>
            </a:pPr>
            <a:r>
              <a:rPr lang="tr-TR" sz="2000" b="1" i="1" spc="-150" dirty="0">
                <a:solidFill>
                  <a:schemeClr val="tx2"/>
                </a:solidFill>
                <a:latin typeface="+mn-lt"/>
              </a:rPr>
              <a:t>Sınır Ötesi İşbirliği Daire Başkanlığı</a:t>
            </a:r>
          </a:p>
          <a:p>
            <a:pPr algn="ctr">
              <a:spcBef>
                <a:spcPct val="20000"/>
              </a:spcBef>
              <a:defRPr/>
            </a:pPr>
            <a:endParaRPr lang="en-US" sz="2500" b="1" spc="-150" dirty="0">
              <a:solidFill>
                <a:schemeClr val="tx2"/>
              </a:solidFill>
              <a:latin typeface="Arial" panose="020B0604020202020204" pitchFamily="34" charset="0"/>
            </a:endParaRPr>
          </a:p>
        </p:txBody>
      </p:sp>
      <p:sp>
        <p:nvSpPr>
          <p:cNvPr id="7" name="Dikdörtgen 6"/>
          <p:cNvSpPr/>
          <p:nvPr/>
        </p:nvSpPr>
        <p:spPr>
          <a:xfrm>
            <a:off x="286075" y="2132856"/>
            <a:ext cx="8713663" cy="1643527"/>
          </a:xfrm>
          <a:prstGeom prst="rect">
            <a:avLst/>
          </a:prstGeom>
        </p:spPr>
        <p:txBody>
          <a:bodyPr wrap="square">
            <a:spAutoFit/>
          </a:bodyPr>
          <a:lstStyle/>
          <a:p>
            <a:pPr algn="ctr">
              <a:spcBef>
                <a:spcPct val="20000"/>
              </a:spcBef>
              <a:defRPr/>
            </a:pPr>
            <a:endParaRPr lang="tr-TR" sz="2400" b="1" spc="-150" dirty="0">
              <a:solidFill>
                <a:schemeClr val="tx2"/>
              </a:solidFill>
              <a:latin typeface="+mj-lt"/>
            </a:endParaRPr>
          </a:p>
          <a:p>
            <a:pPr algn="ctr">
              <a:spcBef>
                <a:spcPct val="20000"/>
              </a:spcBef>
              <a:defRPr/>
            </a:pPr>
            <a:endParaRPr lang="tr-TR" sz="3200" b="1" spc="-150" dirty="0">
              <a:solidFill>
                <a:schemeClr val="tx2"/>
              </a:solidFill>
              <a:latin typeface="+mj-lt"/>
            </a:endParaRPr>
          </a:p>
          <a:p>
            <a:pPr algn="ctr">
              <a:spcBef>
                <a:spcPct val="20000"/>
              </a:spcBef>
              <a:defRPr/>
            </a:pPr>
            <a:endParaRPr lang="tr-TR" sz="3200" b="1" spc="-150" dirty="0">
              <a:solidFill>
                <a:schemeClr val="tx2"/>
              </a:solidFill>
              <a:latin typeface="+mj-lt"/>
            </a:endParaRPr>
          </a:p>
        </p:txBody>
      </p:sp>
      <p:pic>
        <p:nvPicPr>
          <p:cNvPr id="11" name="Immagin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6256" y="297986"/>
            <a:ext cx="1691433" cy="566166"/>
          </a:xfrm>
          <a:prstGeom prst="rect">
            <a:avLst/>
          </a:prstGeom>
          <a:noFill/>
          <a:ln>
            <a:noFill/>
          </a:ln>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663" y="297986"/>
            <a:ext cx="1883589" cy="56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79912" y="388757"/>
            <a:ext cx="1832557" cy="409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5"/>
          <p:cNvSpPr txBox="1">
            <a:spLocks noChangeArrowheads="1"/>
          </p:cNvSpPr>
          <p:nvPr/>
        </p:nvSpPr>
        <p:spPr bwMode="auto">
          <a:xfrm>
            <a:off x="721713" y="1779305"/>
            <a:ext cx="7419138" cy="3880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spcBef>
                <a:spcPts val="800"/>
              </a:spcBef>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3200">
                <a:solidFill>
                  <a:srgbClr val="000000"/>
                </a:solidFill>
                <a:latin typeface="Calibri" panose="020F0502020204030204" pitchFamily="34" charset="0"/>
                <a:ea typeface="Microsoft YaHei" panose="020B0503020204020204" pitchFamily="34" charset="-122"/>
              </a:defRPr>
            </a:lvl1pPr>
            <a:lvl2pPr>
              <a:spcBef>
                <a:spcPts val="700"/>
              </a:spcBef>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800">
                <a:solidFill>
                  <a:srgbClr val="000000"/>
                </a:solidFill>
                <a:latin typeface="Calibri" panose="020F050202020403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rgbClr val="000000"/>
                </a:solidFill>
                <a:latin typeface="Calibri" panose="020F0502020204030204" pitchFamily="34" charset="0"/>
                <a:ea typeface="Microsoft YaHei" panose="020B0503020204020204" pitchFamily="34" charset="-122"/>
              </a:defRPr>
            </a:lvl3pPr>
            <a:lvl4pPr>
              <a:spcBef>
                <a:spcPts val="500"/>
              </a:spcBef>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000">
                <a:solidFill>
                  <a:srgbClr val="000000"/>
                </a:solidFill>
                <a:latin typeface="Calibri" panose="020F0502020204030204" pitchFamily="34" charset="0"/>
                <a:ea typeface="Microsoft YaHei" panose="020B0503020204020204" pitchFamily="34" charset="-122"/>
              </a:defRPr>
            </a:lvl4pPr>
            <a:lvl5pPr>
              <a:spcBef>
                <a:spcPts val="500"/>
              </a:spcBef>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000">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000">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000">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000">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000">
                <a:solidFill>
                  <a:srgbClr val="000000"/>
                </a:solidFill>
                <a:latin typeface="Calibri" panose="020F0502020204030204" pitchFamily="34" charset="0"/>
                <a:ea typeface="Microsoft YaHei" panose="020B0503020204020204" pitchFamily="34" charset="-122"/>
              </a:defRPr>
            </a:lvl9pPr>
          </a:lstStyle>
          <a:p>
            <a:pPr defTabSz="423657">
              <a:spcBef>
                <a:spcPts val="212"/>
              </a:spcBef>
              <a:buClrTx/>
              <a:defRPr/>
            </a:pPr>
            <a:endParaRPr lang="tr-TR" altLang="tr-TR" sz="849" b="1">
              <a:solidFill>
                <a:srgbClr val="333399"/>
              </a:solidFill>
              <a:latin typeface="Arial" panose="020B0604020202020204" pitchFamily="34" charset="0"/>
            </a:endParaRPr>
          </a:p>
          <a:p>
            <a:pPr defTabSz="423657">
              <a:spcBef>
                <a:spcPts val="566"/>
              </a:spcBef>
              <a:buClrTx/>
              <a:defRPr/>
            </a:pPr>
            <a:r>
              <a:rPr lang="tr-TR" altLang="tr-TR" sz="2263" b="1">
                <a:solidFill>
                  <a:srgbClr val="333399"/>
                </a:solidFill>
                <a:latin typeface="Arial" panose="020B0604020202020204" pitchFamily="34" charset="0"/>
              </a:rPr>
              <a:t>	</a:t>
            </a:r>
          </a:p>
        </p:txBody>
      </p:sp>
      <p:sp>
        <p:nvSpPr>
          <p:cNvPr id="5123" name="Text Box 6"/>
          <p:cNvSpPr txBox="1">
            <a:spLocks noChangeArrowheads="1"/>
          </p:cNvSpPr>
          <p:nvPr/>
        </p:nvSpPr>
        <p:spPr bwMode="auto">
          <a:xfrm>
            <a:off x="429916" y="1527716"/>
            <a:ext cx="8216266" cy="44815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4869" tIns="44132" rIns="84869" bIns="44132"/>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Calibri" panose="020F0502020204030204" pitchFamily="34" charset="0"/>
                <a:ea typeface="Microsoft YaHei" panose="020B0503020204020204" pitchFamily="34" charset="-122"/>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ea typeface="Microsoft YaHei" panose="020B0503020204020204" pitchFamily="34" charset="-122"/>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9pPr>
          </a:lstStyle>
          <a:p>
            <a:pPr algn="ctr" defTabSz="423657">
              <a:spcBef>
                <a:spcPts val="566"/>
              </a:spcBef>
              <a:buClrTx/>
              <a:defRPr/>
            </a:pPr>
            <a:endParaRPr lang="tr-TR" altLang="tr-TR" sz="943" b="1" dirty="0">
              <a:solidFill>
                <a:srgbClr val="262699"/>
              </a:solidFill>
              <a:ea typeface="ＭＳ Ｐゴシック" panose="020B0600070205080204" pitchFamily="34" charset="-128"/>
            </a:endParaRPr>
          </a:p>
          <a:p>
            <a:pPr algn="ctr" defTabSz="423657">
              <a:spcBef>
                <a:spcPts val="566"/>
              </a:spcBef>
              <a:buClrTx/>
              <a:defRPr/>
            </a:pPr>
            <a:r>
              <a:rPr lang="tr-TR" altLang="tr-TR" sz="3018" b="1" dirty="0">
                <a:solidFill>
                  <a:schemeClr val="tx2"/>
                </a:solidFill>
                <a:ea typeface="ＭＳ Ｐゴシック" panose="020B0600070205080204" pitchFamily="34" charset="-128"/>
              </a:rPr>
              <a:t>INTERREG NEXT AKDENİZ HAVZASINDA </a:t>
            </a:r>
          </a:p>
          <a:p>
            <a:pPr algn="ctr" defTabSz="423657">
              <a:spcBef>
                <a:spcPct val="0"/>
              </a:spcBef>
              <a:buClrTx/>
              <a:defRPr/>
            </a:pPr>
            <a:r>
              <a:rPr lang="tr-TR" altLang="tr-TR" sz="3018" b="1" dirty="0">
                <a:solidFill>
                  <a:schemeClr val="tx2"/>
                </a:solidFill>
                <a:ea typeface="ＭＳ Ｐゴシック" panose="020B0600070205080204" pitchFamily="34" charset="-128"/>
              </a:rPr>
              <a:t>SINIR ÖTESİ İŞBİRLİĞİ PROGRAMI</a:t>
            </a:r>
          </a:p>
          <a:p>
            <a:pPr algn="ctr" defTabSz="423657">
              <a:spcBef>
                <a:spcPct val="0"/>
              </a:spcBef>
              <a:buClrTx/>
              <a:defRPr/>
            </a:pPr>
            <a:endParaRPr lang="tr-TR" altLang="tr-TR" sz="3018" b="1" dirty="0">
              <a:solidFill>
                <a:schemeClr val="tx2"/>
              </a:solidFill>
              <a:ea typeface="ＭＳ Ｐゴシック" panose="020B0600070205080204" pitchFamily="34" charset="-128"/>
            </a:endParaRPr>
          </a:p>
          <a:p>
            <a:pPr algn="ctr" defTabSz="423657">
              <a:spcBef>
                <a:spcPct val="0"/>
              </a:spcBef>
              <a:buClrTx/>
              <a:defRPr/>
            </a:pPr>
            <a:endParaRPr lang="tr-TR" altLang="tr-TR" sz="3018" b="1" dirty="0">
              <a:solidFill>
                <a:schemeClr val="tx2"/>
              </a:solidFill>
              <a:ea typeface="ＭＳ Ｐゴシック" panose="020B0600070205080204" pitchFamily="34" charset="-128"/>
            </a:endParaRPr>
          </a:p>
        </p:txBody>
      </p:sp>
      <p:pic>
        <p:nvPicPr>
          <p:cNvPr id="7" name="Immagin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79712" y="2832411"/>
            <a:ext cx="4392488" cy="1676709"/>
          </a:xfrm>
          <a:prstGeom prst="rect">
            <a:avLst/>
          </a:prstGeom>
          <a:noFill/>
          <a:ln>
            <a:noFill/>
          </a:ln>
        </p:spPr>
      </p:pic>
      <p:sp>
        <p:nvSpPr>
          <p:cNvPr id="6"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Tree>
    <p:extLst>
      <p:ext uri="{BB962C8B-B14F-4D97-AF65-F5344CB8AC3E}">
        <p14:creationId xmlns:p14="http://schemas.microsoft.com/office/powerpoint/2010/main" val="117793536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kdörtgen 1"/>
          <p:cNvSpPr/>
          <p:nvPr/>
        </p:nvSpPr>
        <p:spPr>
          <a:xfrm>
            <a:off x="0" y="1306240"/>
            <a:ext cx="9144000" cy="1200329"/>
          </a:xfrm>
          <a:prstGeom prst="rect">
            <a:avLst/>
          </a:prstGeom>
        </p:spPr>
        <p:txBody>
          <a:bodyPr wrap="square">
            <a:spAutoFit/>
          </a:bodyPr>
          <a:lstStyle/>
          <a:p>
            <a:pPr lvl="0">
              <a:spcAft>
                <a:spcPts val="0"/>
              </a:spcAft>
            </a:pPr>
            <a:endParaRPr lang="tr-TR" dirty="0">
              <a:solidFill>
                <a:srgbClr val="1F497D"/>
              </a:solidFill>
              <a:latin typeface="Calibri" panose="020F0502020204030204" pitchFamily="34" charset="0"/>
              <a:ea typeface="Calibri" panose="020F0502020204030204" pitchFamily="34" charset="0"/>
            </a:endParaRPr>
          </a:p>
          <a:p>
            <a:pPr lvl="0">
              <a:spcAft>
                <a:spcPts val="0"/>
              </a:spcAft>
            </a:pPr>
            <a:endParaRPr lang="tr-TR" dirty="0">
              <a:solidFill>
                <a:srgbClr val="000099"/>
              </a:solidFill>
              <a:latin typeface="Arial" panose="020B0604020202020204" pitchFamily="34" charset="0"/>
              <a:cs typeface="+mn-cs"/>
            </a:endParaRPr>
          </a:p>
          <a:p>
            <a:pPr marL="342900" lvl="0" indent="-342900">
              <a:spcAft>
                <a:spcPts val="0"/>
              </a:spcAft>
              <a:buFont typeface="Calibri" panose="020F0502020204030204" pitchFamily="34" charset="0"/>
              <a:buChar char="-"/>
            </a:pPr>
            <a:endParaRPr lang="tr-TR" dirty="0">
              <a:solidFill>
                <a:srgbClr val="1F497D"/>
              </a:solidFill>
              <a:latin typeface="Calibri" panose="020F0502020204030204" pitchFamily="34" charset="0"/>
              <a:ea typeface="Calibri" panose="020F0502020204030204" pitchFamily="34" charset="0"/>
            </a:endParaRPr>
          </a:p>
        </p:txBody>
      </p:sp>
      <p:sp>
        <p:nvSpPr>
          <p:cNvPr id="8" name="Dikdörtgen 1"/>
          <p:cNvSpPr>
            <a:spLocks noChangeArrowheads="1"/>
          </p:cNvSpPr>
          <p:nvPr/>
        </p:nvSpPr>
        <p:spPr bwMode="auto">
          <a:xfrm>
            <a:off x="1547664" y="427199"/>
            <a:ext cx="51084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tr-TR" altLang="tr-TR" sz="2400" b="1" dirty="0">
                <a:solidFill>
                  <a:srgbClr val="002060"/>
                </a:solidFill>
                <a:latin typeface="+mn-lt"/>
                <a:ea typeface="ＭＳ Ｐゴシック" panose="020B0600070205080204" pitchFamily="34" charset="-128"/>
              </a:rPr>
              <a:t>Akdeniz Havzasında Sınır Ötesi İşbirliği</a:t>
            </a:r>
          </a:p>
        </p:txBody>
      </p:sp>
      <p:sp>
        <p:nvSpPr>
          <p:cNvPr id="9" name="Dikdörtgen 8"/>
          <p:cNvSpPr/>
          <p:nvPr/>
        </p:nvSpPr>
        <p:spPr>
          <a:xfrm>
            <a:off x="251520" y="4595063"/>
            <a:ext cx="8712968" cy="1569660"/>
          </a:xfrm>
          <a:prstGeom prst="rect">
            <a:avLst/>
          </a:prstGeom>
        </p:spPr>
        <p:txBody>
          <a:bodyPr wrap="square">
            <a:spAutoFit/>
          </a:bodyPr>
          <a:lstStyle/>
          <a:p>
            <a:pPr algn="ctr"/>
            <a:endParaRPr lang="tr-TR" sz="1600" b="1" dirty="0">
              <a:solidFill>
                <a:srgbClr val="002060"/>
              </a:solidFill>
              <a:effectLst>
                <a:outerShdw blurRad="38100" dist="38100" dir="2700000" algn="tl">
                  <a:srgbClr val="000000">
                    <a:alpha val="43137"/>
                  </a:srgbClr>
                </a:outerShdw>
              </a:effectLst>
              <a:latin typeface="+mn-lt"/>
            </a:endParaRPr>
          </a:p>
          <a:p>
            <a:pPr marL="285750" indent="-285750">
              <a:buFont typeface="Arial" panose="020B0604020202020204" pitchFamily="34" charset="0"/>
              <a:buChar char="•"/>
            </a:pPr>
            <a:r>
              <a:rPr lang="tr-TR" sz="1600" dirty="0">
                <a:solidFill>
                  <a:schemeClr val="tx2"/>
                </a:solidFill>
              </a:rPr>
              <a:t>7 AB Üyesi: Fransa, Yunanistan, İtalya, Malta, Portekiz, İspanya, GKRY</a:t>
            </a:r>
          </a:p>
          <a:p>
            <a:pPr marL="285750" indent="-285750">
              <a:buFont typeface="Arial" panose="020B0604020202020204" pitchFamily="34" charset="0"/>
              <a:buChar char="•"/>
            </a:pPr>
            <a:r>
              <a:rPr lang="tr-TR" sz="1600" dirty="0">
                <a:solidFill>
                  <a:schemeClr val="tx2"/>
                </a:solidFill>
              </a:rPr>
              <a:t>7 AB Komşuluk Politikası ülkesi: Cezayir, Mısır, İsrail, Filistin, Ürdün, Lübnan, Tunus </a:t>
            </a:r>
          </a:p>
          <a:p>
            <a:pPr marL="285750" indent="-285750">
              <a:buFont typeface="Arial" panose="020B0604020202020204" pitchFamily="34" charset="0"/>
              <a:buChar char="•"/>
            </a:pPr>
            <a:r>
              <a:rPr lang="tr-TR" sz="1600" dirty="0">
                <a:solidFill>
                  <a:schemeClr val="tx2"/>
                </a:solidFill>
              </a:rPr>
              <a:t>1 AB üyelik müzakeresi ülkesi: Türkiye (Tekirdağ, Edirne, Kırklareli, Çanakkale, Balıkesir, Manisa, Kütahya, Afyon, İzmir, Uşak, Aydın, Denizli, Isparta, Muğla, Burdur, Antalya, Mersin, Adana, Kahramanmaraş, Osmaniye, Hatay)</a:t>
            </a:r>
          </a:p>
        </p:txBody>
      </p:sp>
      <p:sp>
        <p:nvSpPr>
          <p:cNvPr id="10" name="Metin kutusu 9"/>
          <p:cNvSpPr txBox="1"/>
          <p:nvPr/>
        </p:nvSpPr>
        <p:spPr>
          <a:xfrm>
            <a:off x="-828600" y="1947577"/>
            <a:ext cx="6120680" cy="830997"/>
          </a:xfrm>
          <a:prstGeom prst="rect">
            <a:avLst/>
          </a:prstGeom>
          <a:noFill/>
        </p:spPr>
        <p:txBody>
          <a:bodyPr wrap="square" rtlCol="0">
            <a:spAutoFit/>
          </a:bodyPr>
          <a:lstStyle/>
          <a:p>
            <a:pPr algn="ctr"/>
            <a:endParaRPr lang="tr-TR" sz="2400" dirty="0">
              <a:solidFill>
                <a:schemeClr val="tx2"/>
              </a:solidFill>
            </a:endParaRPr>
          </a:p>
          <a:p>
            <a:pPr algn="ctr" eaLnBrk="1" fontAlgn="auto" hangingPunct="1">
              <a:spcBef>
                <a:spcPts val="0"/>
              </a:spcBef>
              <a:spcAft>
                <a:spcPts val="0"/>
              </a:spcAft>
              <a:defRPr/>
            </a:pPr>
            <a:endParaRPr lang="tr-TR" sz="2400" b="1" i="1" kern="0" dirty="0">
              <a:solidFill>
                <a:srgbClr val="1F497D"/>
              </a:solidFill>
            </a:endParaRPr>
          </a:p>
        </p:txBody>
      </p:sp>
      <p:pic>
        <p:nvPicPr>
          <p:cNvPr id="12" name="Resim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56139" y="280889"/>
            <a:ext cx="2127763" cy="740505"/>
          </a:xfrm>
          <a:prstGeom prst="rect">
            <a:avLst/>
          </a:prstGeom>
        </p:spPr>
      </p:pic>
      <p:pic>
        <p:nvPicPr>
          <p:cNvPr id="11" name="Immagine 1"/>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464576" y="1438770"/>
            <a:ext cx="5733513" cy="3430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Tree>
    <p:extLst>
      <p:ext uri="{BB962C8B-B14F-4D97-AF65-F5344CB8AC3E}">
        <p14:creationId xmlns:p14="http://schemas.microsoft.com/office/powerpoint/2010/main" val="34170786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yagram 7"/>
          <p:cNvGraphicFramePr/>
          <p:nvPr>
            <p:extLst>
              <p:ext uri="{D42A27DB-BD31-4B8C-83A1-F6EECF244321}">
                <p14:modId xmlns:p14="http://schemas.microsoft.com/office/powerpoint/2010/main" val="455052684"/>
              </p:ext>
            </p:extLst>
          </p:nvPr>
        </p:nvGraphicFramePr>
        <p:xfrm>
          <a:off x="251520" y="1412776"/>
          <a:ext cx="8712968"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ikdörtgen 1"/>
          <p:cNvSpPr txBox="1">
            <a:spLocks noChangeArrowheads="1"/>
          </p:cNvSpPr>
          <p:nvPr/>
        </p:nvSpPr>
        <p:spPr bwMode="auto">
          <a:xfrm>
            <a:off x="1187624" y="332656"/>
            <a:ext cx="7416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gn="ctr" rtl="0" eaLnBrk="0" fontAlgn="base" hangingPunct="0">
              <a:spcBef>
                <a:spcPct val="20000"/>
              </a:spcBef>
              <a:spcAft>
                <a:spcPct val="0"/>
              </a:spcAft>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lgn="ctr" rtl="0" eaLnBrk="0" fontAlgn="base" hangingPunct="0">
              <a:spcBef>
                <a:spcPct val="20000"/>
              </a:spcBef>
              <a:spcAft>
                <a:spcPct val="0"/>
              </a:spcAft>
              <a:buFont typeface="Arial" panose="020B0604020202020204" pitchFamily="34" charset="0"/>
              <a:buChar char="–"/>
              <a:defRPr sz="2800">
                <a:solidFill>
                  <a:schemeClr val="tx1"/>
                </a:solidFill>
                <a:latin typeface="Calibri" panose="020F0502020204030204" pitchFamily="34" charset="0"/>
              </a:defRPr>
            </a:lvl2pPr>
            <a:lvl3pPr marL="1143000" indent="-228600" algn="ctr" rtl="0" eaLnBrk="0" fontAlgn="base" hangingPunct="0">
              <a:spcBef>
                <a:spcPct val="20000"/>
              </a:spcBef>
              <a:spcAft>
                <a:spcPct val="0"/>
              </a:spcAft>
              <a:buFont typeface="Arial" panose="020B0604020202020204" pitchFamily="34" charset="0"/>
              <a:buChar char="•"/>
              <a:defRPr sz="2400">
                <a:solidFill>
                  <a:schemeClr val="tx1"/>
                </a:solidFill>
                <a:latin typeface="Calibri" panose="020F0502020204030204" pitchFamily="34" charset="0"/>
              </a:defRPr>
            </a:lvl3pPr>
            <a:lvl4pPr marL="1600200" indent="-228600" algn="ctr"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4pPr>
            <a:lvl5pPr marL="2057400" indent="-228600" algn="ctr"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5pPr>
            <a:lvl6pPr marL="2514600" indent="-228600" algn="ctr"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ctr"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ctr"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ctr"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tr-TR" altLang="tr-TR" sz="2400" b="1" dirty="0">
                <a:solidFill>
                  <a:srgbClr val="002060"/>
                </a:solidFill>
                <a:latin typeface="Arial" panose="020B0604020202020204" pitchFamily="34" charset="0"/>
                <a:ea typeface="ＭＳ Ｐゴシック" panose="020B0600070205080204" pitchFamily="34" charset="-128"/>
              </a:rPr>
              <a:t>2021-2027 SÖİ Programları</a:t>
            </a:r>
          </a:p>
        </p:txBody>
      </p:sp>
      <p:sp>
        <p:nvSpPr>
          <p:cNvPr id="5"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Tree>
    <p:extLst>
      <p:ext uri="{BB962C8B-B14F-4D97-AF65-F5344CB8AC3E}">
        <p14:creationId xmlns:p14="http://schemas.microsoft.com/office/powerpoint/2010/main" val="26989553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286075" y="2132856"/>
            <a:ext cx="8713663" cy="1052596"/>
          </a:xfrm>
          <a:prstGeom prst="rect">
            <a:avLst/>
          </a:prstGeom>
        </p:spPr>
        <p:txBody>
          <a:bodyPr wrap="square">
            <a:spAutoFit/>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tr-TR" sz="2400" b="1" i="0" u="none" strike="noStrike" kern="1200" cap="none" spc="-150" normalizeH="0" baseline="0" noProof="0" dirty="0">
              <a:ln>
                <a:noFill/>
              </a:ln>
              <a:solidFill>
                <a:srgbClr val="1F497D"/>
              </a:solidFill>
              <a:effectLst/>
              <a:uLnTx/>
              <a:uFillTx/>
              <a:latin typeface="Calibri"/>
              <a:ea typeface="+mn-ea"/>
              <a:cs typeface="Arial" panose="020B0604020202020204" pitchFamily="34" charset="0"/>
            </a:endParaRPr>
          </a:p>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tr-TR" sz="3200" b="1" i="0" u="none" strike="noStrike" kern="1200" cap="none" spc="-150" normalizeH="0" baseline="0" noProof="0" dirty="0">
              <a:ln>
                <a:noFill/>
              </a:ln>
              <a:solidFill>
                <a:srgbClr val="1F497D"/>
              </a:solidFill>
              <a:effectLst/>
              <a:uLnTx/>
              <a:uFillTx/>
              <a:latin typeface="Calibri"/>
              <a:ea typeface="+mn-ea"/>
              <a:cs typeface="Arial" panose="020B0604020202020204" pitchFamily="34" charset="0"/>
            </a:endParaRPr>
          </a:p>
        </p:txBody>
      </p:sp>
      <p:pic>
        <p:nvPicPr>
          <p:cNvPr id="11" name="Immagin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8224" y="174904"/>
            <a:ext cx="2160240" cy="712391"/>
          </a:xfrm>
          <a:prstGeom prst="rect">
            <a:avLst/>
          </a:prstGeom>
          <a:noFill/>
          <a:ln>
            <a:noFill/>
          </a:ln>
        </p:spPr>
      </p:pic>
      <p:pic>
        <p:nvPicPr>
          <p:cNvPr id="2" name="Resim 1"/>
          <p:cNvPicPr>
            <a:picLocks noChangeAspect="1"/>
          </p:cNvPicPr>
          <p:nvPr/>
        </p:nvPicPr>
        <p:blipFill>
          <a:blip r:embed="rId4"/>
          <a:stretch>
            <a:fillRect/>
          </a:stretch>
        </p:blipFill>
        <p:spPr>
          <a:xfrm>
            <a:off x="467544" y="1772817"/>
            <a:ext cx="8136903" cy="3672407"/>
          </a:xfrm>
          <a:prstGeom prst="rect">
            <a:avLst/>
          </a:prstGeom>
        </p:spPr>
      </p:pic>
      <p:pic>
        <p:nvPicPr>
          <p:cNvPr id="9"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23928" y="291240"/>
            <a:ext cx="2160240" cy="48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19672" y="291240"/>
            <a:ext cx="1983031" cy="596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pic>
        <p:nvPicPr>
          <p:cNvPr id="13" name="Resim 12"/>
          <p:cNvPicPr>
            <a:picLocks noChangeAspect="1"/>
          </p:cNvPicPr>
          <p:nvPr/>
        </p:nvPicPr>
        <p:blipFill>
          <a:blip r:embed="rId7"/>
          <a:stretch>
            <a:fillRect/>
          </a:stretch>
        </p:blipFill>
        <p:spPr>
          <a:xfrm>
            <a:off x="5198319" y="5129610"/>
            <a:ext cx="3396416" cy="631228"/>
          </a:xfrm>
          <a:prstGeom prst="rect">
            <a:avLst/>
          </a:prstGeom>
        </p:spPr>
      </p:pic>
      <p:sp>
        <p:nvSpPr>
          <p:cNvPr id="15" name="Dikdörtgen 14"/>
          <p:cNvSpPr/>
          <p:nvPr/>
        </p:nvSpPr>
        <p:spPr>
          <a:xfrm>
            <a:off x="286075" y="1437674"/>
            <a:ext cx="8534397" cy="369332"/>
          </a:xfrm>
          <a:prstGeom prst="rect">
            <a:avLst/>
          </a:prstGeom>
        </p:spPr>
        <p:txBody>
          <a:bodyPr wrap="square">
            <a:spAutoFit/>
          </a:bodyPr>
          <a:lstStyle/>
          <a:p>
            <a:pPr algn="ctr"/>
            <a:r>
              <a:rPr lang="tr-TR" altLang="tr-TR" b="1" dirty="0" smtClean="0">
                <a:solidFill>
                  <a:srgbClr val="002060"/>
                </a:solidFill>
                <a:ea typeface="ＭＳ Ｐゴシック" panose="020B0600070205080204" pitchFamily="34" charset="-128"/>
              </a:rPr>
              <a:t>2021-2027 Dönemi 3 Sınır Ötesi İşbirliği Programı’nın Kapsadığı İlleri Gösteren Harita </a:t>
            </a:r>
            <a:endParaRPr lang="tr-TR" altLang="tr-TR" b="1" dirty="0">
              <a:solidFill>
                <a:srgbClr val="002060"/>
              </a:solidFill>
              <a:ea typeface="ＭＳ Ｐゴシック" panose="020B0600070205080204" pitchFamily="34" charset="-128"/>
            </a:endParaRPr>
          </a:p>
        </p:txBody>
      </p:sp>
    </p:spTree>
    <p:extLst>
      <p:ext uri="{BB962C8B-B14F-4D97-AF65-F5344CB8AC3E}">
        <p14:creationId xmlns:p14="http://schemas.microsoft.com/office/powerpoint/2010/main" val="1989139313"/>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286075" y="2132856"/>
            <a:ext cx="8713663" cy="1052596"/>
          </a:xfrm>
          <a:prstGeom prst="rect">
            <a:avLst/>
          </a:prstGeom>
        </p:spPr>
        <p:txBody>
          <a:bodyPr wrap="square">
            <a:spAutoFit/>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tr-TR" sz="2400" b="1" i="0" u="none" strike="noStrike" kern="1200" cap="none" spc="-150" normalizeH="0" baseline="0" noProof="0" dirty="0">
              <a:ln>
                <a:noFill/>
              </a:ln>
              <a:solidFill>
                <a:srgbClr val="1F497D"/>
              </a:solidFill>
              <a:effectLst/>
              <a:uLnTx/>
              <a:uFillTx/>
              <a:latin typeface="Calibri"/>
              <a:ea typeface="+mn-ea"/>
              <a:cs typeface="Arial" panose="020B0604020202020204" pitchFamily="34" charset="0"/>
            </a:endParaRPr>
          </a:p>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tr-TR" sz="3200" b="1" i="0" u="none" strike="noStrike" kern="1200" cap="none" spc="-150" normalizeH="0" baseline="0" noProof="0" dirty="0">
              <a:ln>
                <a:noFill/>
              </a:ln>
              <a:solidFill>
                <a:srgbClr val="1F497D"/>
              </a:solidFill>
              <a:effectLst/>
              <a:uLnTx/>
              <a:uFillTx/>
              <a:latin typeface="Calibri"/>
              <a:ea typeface="+mn-ea"/>
              <a:cs typeface="Arial" panose="020B0604020202020204" pitchFamily="34" charset="0"/>
            </a:endParaRPr>
          </a:p>
        </p:txBody>
      </p:sp>
      <p:pic>
        <p:nvPicPr>
          <p:cNvPr id="11" name="Immagin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8224" y="174904"/>
            <a:ext cx="2160240" cy="712391"/>
          </a:xfrm>
          <a:prstGeom prst="rect">
            <a:avLst/>
          </a:prstGeom>
          <a:noFill/>
          <a:ln>
            <a:noFill/>
          </a:ln>
        </p:spPr>
      </p:pic>
      <p:pic>
        <p:nvPicPr>
          <p:cNvPr id="9"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23928" y="291240"/>
            <a:ext cx="2160240" cy="48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19672" y="291240"/>
            <a:ext cx="1983031" cy="596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
        <p:nvSpPr>
          <p:cNvPr id="15" name="Dikdörtgen 14"/>
          <p:cNvSpPr/>
          <p:nvPr/>
        </p:nvSpPr>
        <p:spPr>
          <a:xfrm>
            <a:off x="286075" y="1437674"/>
            <a:ext cx="8534397" cy="369332"/>
          </a:xfrm>
          <a:prstGeom prst="rect">
            <a:avLst/>
          </a:prstGeom>
        </p:spPr>
        <p:txBody>
          <a:bodyPr wrap="square">
            <a:spAutoFit/>
          </a:bodyPr>
          <a:lstStyle/>
          <a:p>
            <a:pPr algn="ctr"/>
            <a:r>
              <a:rPr lang="tr-TR" altLang="tr-TR" b="1" dirty="0" smtClean="0">
                <a:solidFill>
                  <a:srgbClr val="002060"/>
                </a:solidFill>
                <a:ea typeface="ＭＳ Ｐゴシック" panose="020B0600070205080204" pitchFamily="34" charset="-128"/>
              </a:rPr>
              <a:t> </a:t>
            </a:r>
            <a:endParaRPr lang="tr-TR" altLang="tr-TR" b="1" dirty="0">
              <a:solidFill>
                <a:srgbClr val="002060"/>
              </a:solidFill>
              <a:ea typeface="ＭＳ Ｐゴシック" panose="020B0600070205080204" pitchFamily="34" charset="-128"/>
            </a:endParaRPr>
          </a:p>
        </p:txBody>
      </p:sp>
      <p:grpSp>
        <p:nvGrpSpPr>
          <p:cNvPr id="14" name="Grup 13"/>
          <p:cNvGrpSpPr/>
          <p:nvPr/>
        </p:nvGrpSpPr>
        <p:grpSpPr>
          <a:xfrm>
            <a:off x="599156" y="1551122"/>
            <a:ext cx="8221316" cy="4470165"/>
            <a:chOff x="0" y="0"/>
            <a:chExt cx="7945687" cy="4566114"/>
          </a:xfrm>
        </p:grpSpPr>
        <p:sp>
          <p:nvSpPr>
            <p:cNvPr id="16" name="Yuvarlatılmış Dikdörtgen 15"/>
            <p:cNvSpPr/>
            <p:nvPr/>
          </p:nvSpPr>
          <p:spPr>
            <a:xfrm>
              <a:off x="0" y="0"/>
              <a:ext cx="7945687" cy="4566114"/>
            </a:xfrm>
            <a:prstGeom prst="roundRect">
              <a:avLst>
                <a:gd name="adj" fmla="val 10000"/>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7" name="Yuvarlatılmış Dikdörtgen 4"/>
            <p:cNvSpPr txBox="1"/>
            <p:nvPr/>
          </p:nvSpPr>
          <p:spPr>
            <a:xfrm>
              <a:off x="2045748" y="0"/>
              <a:ext cx="5899938" cy="456611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7650" tIns="247650" rIns="247650" bIns="247650" numCol="1" spcCol="1270" anchor="ctr" anchorCtr="0">
              <a:noAutofit/>
            </a:bodyPr>
            <a:lstStyle/>
            <a:p>
              <a:pPr lvl="0" algn="l" defTabSz="2889250">
                <a:lnSpc>
                  <a:spcPct val="90000"/>
                </a:lnSpc>
                <a:spcBef>
                  <a:spcPct val="0"/>
                </a:spcBef>
                <a:spcAft>
                  <a:spcPct val="35000"/>
                </a:spcAft>
              </a:pPr>
              <a:r>
                <a:rPr lang="tr-TR" sz="6500" kern="1200" dirty="0" smtClean="0"/>
                <a:t>CBC- BP koordinasyonu</a:t>
              </a:r>
              <a:endParaRPr lang="tr-TR" sz="6500" kern="1200" dirty="0"/>
            </a:p>
          </p:txBody>
        </p:sp>
      </p:grpSp>
    </p:spTree>
    <p:extLst>
      <p:ext uri="{BB962C8B-B14F-4D97-AF65-F5344CB8AC3E}">
        <p14:creationId xmlns:p14="http://schemas.microsoft.com/office/powerpoint/2010/main" val="2799984404"/>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286075" y="2132856"/>
            <a:ext cx="8713663" cy="1052596"/>
          </a:xfrm>
          <a:prstGeom prst="rect">
            <a:avLst/>
          </a:prstGeom>
        </p:spPr>
        <p:txBody>
          <a:bodyPr wrap="square">
            <a:spAutoFit/>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tr-TR" sz="2400" b="1" i="0" u="none" strike="noStrike" kern="1200" cap="none" spc="-150" normalizeH="0" baseline="0" noProof="0" dirty="0">
              <a:ln>
                <a:noFill/>
              </a:ln>
              <a:solidFill>
                <a:srgbClr val="1F497D"/>
              </a:solidFill>
              <a:effectLst/>
              <a:uLnTx/>
              <a:uFillTx/>
              <a:latin typeface="Calibri"/>
              <a:ea typeface="+mn-ea"/>
              <a:cs typeface="Arial" panose="020B0604020202020204" pitchFamily="34" charset="0"/>
            </a:endParaRPr>
          </a:p>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tr-TR" sz="3200" b="1" i="0" u="none" strike="noStrike" kern="1200" cap="none" spc="-150" normalizeH="0" baseline="0" noProof="0" dirty="0">
              <a:ln>
                <a:noFill/>
              </a:ln>
              <a:solidFill>
                <a:srgbClr val="1F497D"/>
              </a:solidFill>
              <a:effectLst/>
              <a:uLnTx/>
              <a:uFillTx/>
              <a:latin typeface="Calibri"/>
              <a:ea typeface="+mn-ea"/>
              <a:cs typeface="Arial" panose="020B0604020202020204" pitchFamily="34" charset="0"/>
            </a:endParaRPr>
          </a:p>
        </p:txBody>
      </p:sp>
      <p:pic>
        <p:nvPicPr>
          <p:cNvPr id="11" name="Immagin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8224" y="174904"/>
            <a:ext cx="2160240" cy="712391"/>
          </a:xfrm>
          <a:prstGeom prst="rect">
            <a:avLst/>
          </a:prstGeom>
          <a:noFill/>
          <a:ln>
            <a:noFill/>
          </a:ln>
        </p:spPr>
      </p:pic>
      <p:pic>
        <p:nvPicPr>
          <p:cNvPr id="9"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23928" y="291240"/>
            <a:ext cx="2160240" cy="48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19672" y="291240"/>
            <a:ext cx="1983031" cy="596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
        <p:nvSpPr>
          <p:cNvPr id="15" name="Dikdörtgen 14"/>
          <p:cNvSpPr/>
          <p:nvPr/>
        </p:nvSpPr>
        <p:spPr>
          <a:xfrm>
            <a:off x="286075" y="1437674"/>
            <a:ext cx="8534397" cy="369332"/>
          </a:xfrm>
          <a:prstGeom prst="rect">
            <a:avLst/>
          </a:prstGeom>
        </p:spPr>
        <p:txBody>
          <a:bodyPr wrap="square">
            <a:spAutoFit/>
          </a:bodyPr>
          <a:lstStyle/>
          <a:p>
            <a:pPr algn="ctr"/>
            <a:r>
              <a:rPr lang="tr-TR" altLang="tr-TR" b="1" dirty="0" smtClean="0">
                <a:solidFill>
                  <a:srgbClr val="002060"/>
                </a:solidFill>
                <a:ea typeface="ＭＳ Ｐゴシック" panose="020B0600070205080204" pitchFamily="34" charset="-128"/>
              </a:rPr>
              <a:t> </a:t>
            </a:r>
            <a:endParaRPr lang="tr-TR" altLang="tr-TR" b="1" dirty="0">
              <a:solidFill>
                <a:srgbClr val="002060"/>
              </a:solidFill>
              <a:ea typeface="ＭＳ Ｐゴシック" panose="020B0600070205080204" pitchFamily="34" charset="-128"/>
            </a:endParaRPr>
          </a:p>
        </p:txBody>
      </p:sp>
      <p:sp>
        <p:nvSpPr>
          <p:cNvPr id="17" name="Yuvarlatılmış Dikdörtgen 4"/>
          <p:cNvSpPr txBox="1"/>
          <p:nvPr/>
        </p:nvSpPr>
        <p:spPr>
          <a:xfrm>
            <a:off x="2715869" y="1551122"/>
            <a:ext cx="6104602" cy="447016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7650" tIns="247650" rIns="247650" bIns="247650" numCol="1" spcCol="1270" anchor="ctr" anchorCtr="0">
            <a:noAutofit/>
          </a:bodyPr>
          <a:lstStyle/>
          <a:p>
            <a:pPr lvl="0" algn="l" defTabSz="2889250">
              <a:lnSpc>
                <a:spcPct val="90000"/>
              </a:lnSpc>
              <a:spcBef>
                <a:spcPct val="0"/>
              </a:spcBef>
              <a:spcAft>
                <a:spcPct val="35000"/>
              </a:spcAft>
            </a:pPr>
            <a:r>
              <a:rPr lang="tr-TR" sz="6500" kern="1200" dirty="0" smtClean="0"/>
              <a:t>CBC- BP koordinasyonu</a:t>
            </a:r>
            <a:endParaRPr lang="tr-TR" sz="6500" kern="1200" dirty="0"/>
          </a:p>
        </p:txBody>
      </p:sp>
      <p:pic>
        <p:nvPicPr>
          <p:cNvPr id="13" name="Resim 12"/>
          <p:cNvPicPr>
            <a:picLocks noChangeAspect="1"/>
          </p:cNvPicPr>
          <p:nvPr/>
        </p:nvPicPr>
        <p:blipFill>
          <a:blip r:embed="rId6"/>
          <a:stretch>
            <a:fillRect/>
          </a:stretch>
        </p:blipFill>
        <p:spPr>
          <a:xfrm>
            <a:off x="495143" y="1340768"/>
            <a:ext cx="8272921" cy="4938941"/>
          </a:xfrm>
          <a:prstGeom prst="rect">
            <a:avLst/>
          </a:prstGeom>
        </p:spPr>
      </p:pic>
    </p:spTree>
    <p:extLst>
      <p:ext uri="{BB962C8B-B14F-4D97-AF65-F5344CB8AC3E}">
        <p14:creationId xmlns:p14="http://schemas.microsoft.com/office/powerpoint/2010/main" val="1058791951"/>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REDACt_Banner_Header-2_Partner Logos2.png"/>
          <p:cNvPicPr>
            <a:picLocks noChangeAspect="1"/>
          </p:cNvPicPr>
          <p:nvPr/>
        </p:nvPicPr>
        <p:blipFill>
          <a:blip r:embed="rId3" cstate="print"/>
          <a:stretch>
            <a:fillRect/>
          </a:stretch>
        </p:blipFill>
        <p:spPr>
          <a:xfrm>
            <a:off x="683568" y="908720"/>
            <a:ext cx="7632848" cy="2839808"/>
          </a:xfrm>
          <a:prstGeom prst="rect">
            <a:avLst/>
          </a:prstGeom>
          <a:ln>
            <a:noFill/>
          </a:ln>
          <a:effectLst>
            <a:outerShdw blurRad="292100" dist="139700" dir="2700000" algn="tl" rotWithShape="0">
              <a:srgbClr val="333333">
                <a:alpha val="65000"/>
              </a:srgbClr>
            </a:outerShdw>
          </a:effectLst>
        </p:spPr>
      </p:pic>
      <p:sp>
        <p:nvSpPr>
          <p:cNvPr id="2" name="Content Placeholder 1"/>
          <p:cNvSpPr>
            <a:spLocks noGrp="1"/>
          </p:cNvSpPr>
          <p:nvPr>
            <p:ph idx="1"/>
          </p:nvPr>
        </p:nvSpPr>
        <p:spPr>
          <a:xfrm>
            <a:off x="5111188" y="4353984"/>
            <a:ext cx="4143404" cy="1714512"/>
          </a:xfrm>
        </p:spPr>
        <p:txBody>
          <a:bodyPr>
            <a:noAutofit/>
          </a:bodyPr>
          <a:lstStyle/>
          <a:p>
            <a:pPr>
              <a:lnSpc>
                <a:spcPct val="100000"/>
              </a:lnSpc>
              <a:tabLst>
                <a:tab pos="1616075" algn="l"/>
              </a:tabLst>
            </a:pPr>
            <a:r>
              <a:rPr lang="en-US" sz="1600" dirty="0"/>
              <a:t>Funding </a:t>
            </a:r>
            <a:r>
              <a:rPr lang="en-US" sz="1600" dirty="0" err="1"/>
              <a:t>Programme</a:t>
            </a:r>
            <a:r>
              <a:rPr lang="en-US" sz="1600" dirty="0"/>
              <a:t>: </a:t>
            </a:r>
            <a:r>
              <a:rPr lang="en-US" sz="1600" b="1" dirty="0"/>
              <a:t>Black Sea Basin Joint Operational </a:t>
            </a:r>
            <a:r>
              <a:rPr lang="en-US" sz="1600" b="1" dirty="0" err="1"/>
              <a:t>Programme</a:t>
            </a:r>
            <a:r>
              <a:rPr lang="en-US" sz="1600" b="1" dirty="0"/>
              <a:t> 2014-20</a:t>
            </a:r>
          </a:p>
          <a:p>
            <a:pPr>
              <a:lnSpc>
                <a:spcPct val="100000"/>
              </a:lnSpc>
              <a:tabLst>
                <a:tab pos="1616075" algn="l"/>
              </a:tabLst>
            </a:pPr>
            <a:r>
              <a:rPr lang="en-US" sz="1600" dirty="0"/>
              <a:t>Budget: </a:t>
            </a:r>
            <a:r>
              <a:rPr lang="en-US" sz="1600" b="1" dirty="0" smtClean="0"/>
              <a:t>974.860,00 € (ENI  896.871,20 €)</a:t>
            </a:r>
            <a:endParaRPr lang="en-US" sz="1600" b="1" dirty="0"/>
          </a:p>
          <a:p>
            <a:pPr>
              <a:lnSpc>
                <a:spcPct val="100000"/>
              </a:lnSpc>
              <a:tabLst>
                <a:tab pos="1616075" algn="l"/>
              </a:tabLst>
            </a:pPr>
            <a:r>
              <a:rPr lang="en-US" sz="1600" dirty="0"/>
              <a:t>Duration: </a:t>
            </a:r>
            <a:r>
              <a:rPr lang="en-US" sz="1600" dirty="0" smtClean="0"/>
              <a:t> </a:t>
            </a:r>
            <a:r>
              <a:rPr lang="en-US" sz="1600" b="1" dirty="0" smtClean="0"/>
              <a:t>1 </a:t>
            </a:r>
            <a:r>
              <a:rPr lang="en-US" sz="1600" b="1" dirty="0"/>
              <a:t>July 2020 – </a:t>
            </a:r>
            <a:r>
              <a:rPr lang="en-US" sz="1600" b="1" dirty="0" smtClean="0"/>
              <a:t>30 June 2023 </a:t>
            </a:r>
            <a:r>
              <a:rPr lang="en-US" sz="1600" dirty="0" smtClean="0"/>
              <a:t>(initially 31 </a:t>
            </a:r>
            <a:r>
              <a:rPr lang="en-US" sz="1600" dirty="0"/>
              <a:t>December </a:t>
            </a:r>
            <a:r>
              <a:rPr lang="en-US" sz="1600" dirty="0" smtClean="0"/>
              <a:t>2022) </a:t>
            </a:r>
            <a:r>
              <a:rPr lang="en-US" sz="1600" dirty="0"/>
              <a:t>	</a:t>
            </a:r>
          </a:p>
        </p:txBody>
      </p:sp>
      <p:sp>
        <p:nvSpPr>
          <p:cNvPr id="3" name="5 - Τίτλος"/>
          <p:cNvSpPr txBox="1">
            <a:spLocks/>
          </p:cNvSpPr>
          <p:nvPr/>
        </p:nvSpPr>
        <p:spPr>
          <a:xfrm>
            <a:off x="0" y="73279"/>
            <a:ext cx="9144000" cy="642941"/>
          </a:xfrm>
          <a:prstGeom prst="rect">
            <a:avLst/>
          </a:prstGeom>
        </p:spPr>
        <p:style>
          <a:lnRef idx="1">
            <a:schemeClr val="accent1"/>
          </a:lnRef>
          <a:fillRef idx="3">
            <a:schemeClr val="accent1"/>
          </a:fillRef>
          <a:effectRef idx="2">
            <a:schemeClr val="accent1"/>
          </a:effectRef>
          <a:fontRef idx="minor">
            <a:schemeClr val="lt1"/>
          </a:fontRef>
        </p:style>
        <p:txBody>
          <a:bodyPr>
            <a:noAutofit/>
          </a:bodyPr>
          <a:lstStyle/>
          <a:p>
            <a:pPr indent="1876425" algn="ctr">
              <a:spcBef>
                <a:spcPct val="0"/>
              </a:spcBef>
              <a:spcAft>
                <a:spcPts val="600"/>
              </a:spcAft>
              <a:defRPr/>
            </a:pPr>
            <a:r>
              <a:rPr lang="en-US" sz="3600"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t>Project </a:t>
            </a:r>
            <a:r>
              <a:rPr lang="tr-TR" sz="3600"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t>Information</a:t>
            </a:r>
            <a:endParaRPr kumimoji="0" lang="el-GR" sz="36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4" name="TextBox 3"/>
          <p:cNvSpPr txBox="1"/>
          <p:nvPr/>
        </p:nvSpPr>
        <p:spPr>
          <a:xfrm>
            <a:off x="8842314" y="59272"/>
            <a:ext cx="301686" cy="369332"/>
          </a:xfrm>
          <a:prstGeom prst="rect">
            <a:avLst/>
          </a:prstGeom>
          <a:noFill/>
        </p:spPr>
        <p:txBody>
          <a:bodyPr wrap="none" rtlCol="0">
            <a:spAutoFit/>
          </a:bodyPr>
          <a:lstStyle/>
          <a:p>
            <a:fld id="{459808E8-83FE-4D98-A6FC-9C09599FB83B}" type="slidenum">
              <a:rPr lang="en-US" b="1" i="1" smtClean="0">
                <a:solidFill>
                  <a:srgbClr val="FFFF00"/>
                </a:solidFill>
                <a:effectLst>
                  <a:outerShdw blurRad="38100" dist="38100" dir="2700000" algn="tl">
                    <a:srgbClr val="000000">
                      <a:alpha val="43137"/>
                    </a:srgbClr>
                  </a:outerShdw>
                </a:effectLst>
              </a:rPr>
              <a:pPr/>
              <a:t>16</a:t>
            </a:fld>
            <a:endParaRPr lang="en-US" b="1" i="1" dirty="0">
              <a:solidFill>
                <a:srgbClr val="FFFF00"/>
              </a:solidFill>
              <a:effectLst>
                <a:outerShdw blurRad="38100" dist="38100" dir="2700000" algn="tl">
                  <a:srgbClr val="000000">
                    <a:alpha val="43137"/>
                  </a:srgbClr>
                </a:outerShdw>
              </a:effectLst>
            </a:endParaRPr>
          </a:p>
        </p:txBody>
      </p:sp>
      <p:pic>
        <p:nvPicPr>
          <p:cNvPr id="7" name="Picture 6" descr="REDACt_Logo_Full Name_PNG.png"/>
          <p:cNvPicPr>
            <a:picLocks noChangeAspect="1"/>
          </p:cNvPicPr>
          <p:nvPr/>
        </p:nvPicPr>
        <p:blipFill>
          <a:blip r:embed="rId4" cstate="print"/>
          <a:stretch>
            <a:fillRect/>
          </a:stretch>
        </p:blipFill>
        <p:spPr>
          <a:xfrm>
            <a:off x="71406" y="142852"/>
            <a:ext cx="2071670" cy="586919"/>
          </a:xfrm>
          <a:prstGeom prst="rect">
            <a:avLst/>
          </a:prstGeom>
        </p:spPr>
      </p:pic>
      <p:sp>
        <p:nvSpPr>
          <p:cNvPr id="5" name="Dikdörtgen 4"/>
          <p:cNvSpPr/>
          <p:nvPr/>
        </p:nvSpPr>
        <p:spPr>
          <a:xfrm>
            <a:off x="0" y="4195578"/>
            <a:ext cx="5076056" cy="2031325"/>
          </a:xfrm>
          <a:prstGeom prst="rect">
            <a:avLst/>
          </a:prstGeom>
        </p:spPr>
        <p:txBody>
          <a:bodyPr wrap="square">
            <a:spAutoFit/>
          </a:bodyPr>
          <a:lstStyle/>
          <a:p>
            <a:pPr marL="285750" indent="-285750">
              <a:buFont typeface="Arial" panose="020B0604020202020204" pitchFamily="34" charset="0"/>
              <a:buChar char="•"/>
            </a:pPr>
            <a:r>
              <a:rPr lang="tr-TR" dirty="0" smtClean="0"/>
              <a:t>International </a:t>
            </a:r>
            <a:r>
              <a:rPr lang="tr-TR" dirty="0" err="1" smtClean="0"/>
              <a:t>Hellenic</a:t>
            </a:r>
            <a:r>
              <a:rPr lang="tr-TR" dirty="0" smtClean="0"/>
              <a:t> </a:t>
            </a:r>
            <a:r>
              <a:rPr lang="tr-TR" dirty="0" err="1" smtClean="0"/>
              <a:t>University</a:t>
            </a:r>
            <a:r>
              <a:rPr lang="tr-TR" dirty="0" smtClean="0"/>
              <a:t>, </a:t>
            </a:r>
            <a:r>
              <a:rPr lang="tr-TR" dirty="0" err="1" smtClean="0"/>
              <a:t>Greece</a:t>
            </a:r>
            <a:endParaRPr lang="tr-TR" dirty="0" smtClean="0"/>
          </a:p>
          <a:p>
            <a:pPr marL="285750" indent="-285750">
              <a:buFont typeface="Arial" panose="020B0604020202020204" pitchFamily="34" charset="0"/>
              <a:buChar char="•"/>
            </a:pPr>
            <a:r>
              <a:rPr lang="en-US" dirty="0" smtClean="0"/>
              <a:t>Institute of Engineering Seismology &amp; Earthquake Engineering (ITSAK), Greece</a:t>
            </a:r>
            <a:r>
              <a:rPr lang="tr-TR" dirty="0" smtClean="0"/>
              <a:t>, </a:t>
            </a:r>
          </a:p>
          <a:p>
            <a:pPr marL="285750" indent="-285750">
              <a:buFont typeface="Arial" panose="020B0604020202020204" pitchFamily="34" charset="0"/>
              <a:buChar char="•"/>
            </a:pPr>
            <a:r>
              <a:rPr lang="tr-TR" dirty="0" err="1" smtClean="0"/>
              <a:t>Democritus</a:t>
            </a:r>
            <a:r>
              <a:rPr lang="tr-TR" dirty="0" smtClean="0"/>
              <a:t> </a:t>
            </a:r>
            <a:r>
              <a:rPr lang="tr-TR" dirty="0" err="1" smtClean="0"/>
              <a:t>University</a:t>
            </a:r>
            <a:r>
              <a:rPr lang="tr-TR" dirty="0" smtClean="0"/>
              <a:t> of </a:t>
            </a:r>
            <a:r>
              <a:rPr lang="tr-TR" dirty="0" err="1" smtClean="0"/>
              <a:t>Thrace</a:t>
            </a:r>
            <a:r>
              <a:rPr lang="tr-TR" dirty="0" smtClean="0"/>
              <a:t>, </a:t>
            </a:r>
            <a:r>
              <a:rPr lang="tr-TR" dirty="0" err="1" smtClean="0"/>
              <a:t>Greece</a:t>
            </a:r>
            <a:r>
              <a:rPr lang="tr-TR" dirty="0" smtClean="0"/>
              <a:t>,</a:t>
            </a:r>
          </a:p>
          <a:p>
            <a:pPr marL="285750" indent="-285750">
              <a:buFont typeface="Arial" panose="020B0604020202020204" pitchFamily="34" charset="0"/>
              <a:buChar char="•"/>
            </a:pPr>
            <a:r>
              <a:rPr lang="en-US" dirty="0" err="1" smtClean="0"/>
              <a:t>Gebze</a:t>
            </a:r>
            <a:r>
              <a:rPr lang="en-US" dirty="0" smtClean="0"/>
              <a:t> Technical University, </a:t>
            </a:r>
            <a:r>
              <a:rPr lang="en-US" dirty="0" err="1" smtClean="0"/>
              <a:t>Türkiye</a:t>
            </a:r>
            <a:endParaRPr lang="en-US" dirty="0" smtClean="0"/>
          </a:p>
          <a:p>
            <a:pPr marL="285750" indent="-285750">
              <a:buFont typeface="Arial" panose="020B0604020202020204" pitchFamily="34" charset="0"/>
              <a:buChar char="•"/>
            </a:pPr>
            <a:r>
              <a:rPr lang="en-US" dirty="0" err="1" smtClean="0"/>
              <a:t>Ovidius</a:t>
            </a:r>
            <a:r>
              <a:rPr lang="en-US" dirty="0" smtClean="0"/>
              <a:t> University of Constanta, Romania</a:t>
            </a:r>
            <a:endParaRPr lang="tr-TR" dirty="0"/>
          </a:p>
          <a:p>
            <a:pPr marL="285750" indent="-285750">
              <a:buFont typeface="Arial" panose="020B0604020202020204" pitchFamily="34" charset="0"/>
              <a:buChar char="•"/>
            </a:pPr>
            <a:r>
              <a:rPr lang="tr-TR" dirty="0" err="1" smtClean="0"/>
              <a:t>Institute</a:t>
            </a:r>
            <a:r>
              <a:rPr lang="tr-TR" dirty="0" smtClean="0"/>
              <a:t> of </a:t>
            </a:r>
            <a:r>
              <a:rPr lang="tr-TR" dirty="0" err="1" smtClean="0"/>
              <a:t>Geology</a:t>
            </a:r>
            <a:r>
              <a:rPr lang="tr-TR" dirty="0" smtClean="0"/>
              <a:t> </a:t>
            </a:r>
            <a:r>
              <a:rPr lang="tr-TR" dirty="0" err="1" smtClean="0"/>
              <a:t>and</a:t>
            </a:r>
            <a:r>
              <a:rPr lang="tr-TR" dirty="0"/>
              <a:t> </a:t>
            </a:r>
            <a:r>
              <a:rPr lang="tr-TR" dirty="0" err="1" smtClean="0"/>
              <a:t>Seismology</a:t>
            </a:r>
            <a:r>
              <a:rPr lang="tr-TR" dirty="0" smtClean="0"/>
              <a:t>, </a:t>
            </a:r>
            <a:r>
              <a:rPr lang="tr-TR" dirty="0" err="1" smtClean="0"/>
              <a:t>Moldovia</a:t>
            </a:r>
            <a:endParaRPr lang="en-US" dirty="0"/>
          </a:p>
        </p:txBody>
      </p:sp>
    </p:spTree>
    <p:extLst>
      <p:ext uri="{BB962C8B-B14F-4D97-AF65-F5344CB8AC3E}">
        <p14:creationId xmlns:p14="http://schemas.microsoft.com/office/powerpoint/2010/main" val="15156319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 Τίτλος"/>
          <p:cNvSpPr txBox="1">
            <a:spLocks/>
          </p:cNvSpPr>
          <p:nvPr/>
        </p:nvSpPr>
        <p:spPr>
          <a:xfrm>
            <a:off x="0" y="142852"/>
            <a:ext cx="9144000" cy="714380"/>
          </a:xfrm>
          <a:prstGeom prst="rect">
            <a:avLst/>
          </a:prstGeom>
        </p:spPr>
        <p:style>
          <a:lnRef idx="1">
            <a:schemeClr val="accent1"/>
          </a:lnRef>
          <a:fillRef idx="3">
            <a:schemeClr val="accent1"/>
          </a:fillRef>
          <a:effectRef idx="2">
            <a:schemeClr val="accent1"/>
          </a:effectRef>
          <a:fontRef idx="minor">
            <a:schemeClr val="lt1"/>
          </a:fontRef>
        </p:style>
        <p:txBody>
          <a:bodyPr>
            <a:noAutofit/>
          </a:bodyPr>
          <a:lstStyle/>
          <a:p>
            <a:pPr lvl="0" algn="ctr">
              <a:spcBef>
                <a:spcPct val="0"/>
              </a:spcBef>
              <a:defRPr/>
            </a:pPr>
            <a:r>
              <a:rPr lang="en-US" sz="3200" dirty="0">
                <a:ln w="18415" cmpd="sng">
                  <a:solidFill>
                    <a:srgbClr val="FFFFFF"/>
                  </a:solidFill>
                  <a:prstDash val="solid"/>
                </a:ln>
                <a:solidFill>
                  <a:srgbClr val="FF0000"/>
                </a:solidFill>
                <a:effectLst>
                  <a:outerShdw blurRad="63500" dir="3600000" algn="tl" rotWithShape="0">
                    <a:srgbClr val="000000">
                      <a:alpha val="70000"/>
                    </a:srgbClr>
                  </a:outerShdw>
                </a:effectLst>
              </a:rPr>
              <a:t>                        A. </a:t>
            </a:r>
            <a:r>
              <a:rPr lang="en-US" sz="3200" dirty="0">
                <a:ln w="18415" cmpd="sng">
                  <a:solidFill>
                    <a:srgbClr val="FFFFFF"/>
                  </a:solidFill>
                  <a:prstDash val="solid"/>
                </a:ln>
                <a:solidFill>
                  <a:schemeClr val="bg1"/>
                </a:solidFill>
                <a:effectLst>
                  <a:outerShdw blurRad="63500" dir="3600000" algn="tl" rotWithShape="0">
                    <a:srgbClr val="000000">
                      <a:alpha val="70000"/>
                    </a:srgbClr>
                  </a:outerShdw>
                </a:effectLst>
              </a:rPr>
              <a:t>Structural Damage Assessment</a:t>
            </a:r>
            <a:endParaRPr kumimoji="0" lang="el-GR" sz="32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3" name="Content Placeholder 1"/>
          <p:cNvSpPr>
            <a:spLocks noGrp="1"/>
          </p:cNvSpPr>
          <p:nvPr>
            <p:ph idx="1"/>
          </p:nvPr>
        </p:nvSpPr>
        <p:spPr>
          <a:xfrm>
            <a:off x="179511" y="1142984"/>
            <a:ext cx="8813645" cy="4929222"/>
          </a:xfrm>
        </p:spPr>
        <p:txBody>
          <a:bodyPr>
            <a:noAutofit/>
          </a:bodyPr>
          <a:lstStyle/>
          <a:p>
            <a:pPr>
              <a:lnSpc>
                <a:spcPct val="125000"/>
              </a:lnSpc>
              <a:spcAft>
                <a:spcPts val="900"/>
              </a:spcAft>
            </a:pPr>
            <a:r>
              <a:rPr lang="en-US" sz="2200" dirty="0"/>
              <a:t>Use </a:t>
            </a:r>
            <a:r>
              <a:rPr lang="en-US" sz="2200" b="1" dirty="0"/>
              <a:t>Real-Time Data </a:t>
            </a:r>
            <a:r>
              <a:rPr lang="en-US" sz="2200" dirty="0"/>
              <a:t>(</a:t>
            </a:r>
            <a:r>
              <a:rPr lang="en-US" sz="2200" dirty="0" err="1"/>
              <a:t>accelerometric</a:t>
            </a:r>
            <a:r>
              <a:rPr lang="en-US" sz="2200" dirty="0"/>
              <a:t>/</a:t>
            </a:r>
            <a:r>
              <a:rPr lang="en-US" sz="2200" dirty="0" err="1"/>
              <a:t>seismometric</a:t>
            </a:r>
            <a:r>
              <a:rPr lang="en-US" sz="2200" dirty="0"/>
              <a:t> networks) to accurately calculate seismic Ground Motion Parameters  (GMP)</a:t>
            </a:r>
          </a:p>
          <a:p>
            <a:pPr>
              <a:lnSpc>
                <a:spcPct val="125000"/>
              </a:lnSpc>
              <a:spcAft>
                <a:spcPts val="900"/>
              </a:spcAft>
            </a:pPr>
            <a:r>
              <a:rPr lang="en-US" sz="2200" dirty="0" smtClean="0"/>
              <a:t>Combine GMP with construction (including infrastructure) related parameters (</a:t>
            </a:r>
            <a:r>
              <a:rPr lang="en-US" sz="2200" dirty="0" err="1" smtClean="0"/>
              <a:t>ie</a:t>
            </a:r>
            <a:r>
              <a:rPr lang="en-US" sz="2200" dirty="0" smtClean="0"/>
              <a:t>. fragility curves) and Geotechnical failure data to </a:t>
            </a:r>
            <a:r>
              <a:rPr lang="en-US" sz="2200" b="1" dirty="0" smtClean="0"/>
              <a:t>assess the level of damage </a:t>
            </a:r>
            <a:r>
              <a:rPr lang="en-US" sz="2200" dirty="0" smtClean="0"/>
              <a:t>thus improving Situation Awareness immediately after an event.</a:t>
            </a:r>
          </a:p>
          <a:p>
            <a:pPr>
              <a:lnSpc>
                <a:spcPct val="125000"/>
              </a:lnSpc>
              <a:spcAft>
                <a:spcPts val="900"/>
              </a:spcAft>
            </a:pPr>
            <a:r>
              <a:rPr lang="en-US" sz="2200" dirty="0" smtClean="0"/>
              <a:t>Merge </a:t>
            </a:r>
            <a:r>
              <a:rPr lang="en-US" sz="2200" dirty="0"/>
              <a:t>Data and Harmonize Data &amp; Methodologies from different sources to </a:t>
            </a:r>
            <a:r>
              <a:rPr lang="en-US" sz="2200" b="1" dirty="0"/>
              <a:t>cover Cross Border Areas</a:t>
            </a:r>
          </a:p>
          <a:p>
            <a:pPr>
              <a:lnSpc>
                <a:spcPct val="125000"/>
              </a:lnSpc>
              <a:spcAft>
                <a:spcPts val="900"/>
              </a:spcAft>
            </a:pPr>
            <a:r>
              <a:rPr lang="en-US" sz="2200" b="1" dirty="0"/>
              <a:t>Use</a:t>
            </a:r>
            <a:r>
              <a:rPr lang="en-US" sz="2200" dirty="0"/>
              <a:t> S</a:t>
            </a:r>
            <a:r>
              <a:rPr lang="en-US" sz="2200" b="1" dirty="0"/>
              <a:t>cenarios</a:t>
            </a:r>
            <a:r>
              <a:rPr lang="en-US" sz="2200" dirty="0"/>
              <a:t> to provide information regarding potential damage on buildings and infrastructure and use those assessments to </a:t>
            </a:r>
            <a:r>
              <a:rPr lang="en-US" sz="2200" b="1" dirty="0"/>
              <a:t>PLAN Prevention &amp; Response</a:t>
            </a:r>
            <a:endParaRPr lang="en-US" sz="2200" dirty="0"/>
          </a:p>
          <a:p>
            <a:pPr>
              <a:lnSpc>
                <a:spcPct val="125000"/>
              </a:lnSpc>
              <a:buNone/>
            </a:pPr>
            <a:r>
              <a:rPr lang="en-US" sz="2200" dirty="0"/>
              <a:t>	….. </a:t>
            </a:r>
          </a:p>
        </p:txBody>
      </p:sp>
      <p:sp>
        <p:nvSpPr>
          <p:cNvPr id="6" name="TextBox 5"/>
          <p:cNvSpPr txBox="1"/>
          <p:nvPr/>
        </p:nvSpPr>
        <p:spPr>
          <a:xfrm>
            <a:off x="8842314" y="0"/>
            <a:ext cx="301686" cy="369332"/>
          </a:xfrm>
          <a:prstGeom prst="rect">
            <a:avLst/>
          </a:prstGeom>
          <a:noFill/>
        </p:spPr>
        <p:txBody>
          <a:bodyPr wrap="none" rtlCol="0">
            <a:spAutoFit/>
          </a:bodyPr>
          <a:lstStyle/>
          <a:p>
            <a:fld id="{459808E8-83FE-4D98-A6FC-9C09599FB83B}" type="slidenum">
              <a:rPr lang="en-US" b="1" i="1" smtClean="0">
                <a:solidFill>
                  <a:srgbClr val="FFFF00"/>
                </a:solidFill>
                <a:effectLst>
                  <a:outerShdw blurRad="38100" dist="38100" dir="2700000" algn="tl">
                    <a:srgbClr val="000000">
                      <a:alpha val="43137"/>
                    </a:srgbClr>
                  </a:outerShdw>
                </a:effectLst>
              </a:rPr>
              <a:pPr/>
              <a:t>17</a:t>
            </a:fld>
            <a:endParaRPr lang="en-US" b="1" i="1" dirty="0">
              <a:solidFill>
                <a:srgbClr val="FFFF00"/>
              </a:solidFill>
              <a:effectLst>
                <a:outerShdw blurRad="38100" dist="38100" dir="2700000" algn="tl">
                  <a:srgbClr val="000000">
                    <a:alpha val="43137"/>
                  </a:srgbClr>
                </a:outerShdw>
              </a:effectLst>
            </a:endParaRPr>
          </a:p>
        </p:txBody>
      </p:sp>
      <p:pic>
        <p:nvPicPr>
          <p:cNvPr id="7" name="Picture 6" descr="REDACt_Logo_Full Name.png"/>
          <p:cNvPicPr>
            <a:picLocks noChangeAspect="1"/>
          </p:cNvPicPr>
          <p:nvPr/>
        </p:nvPicPr>
        <p:blipFill>
          <a:blip r:embed="rId3" cstate="print">
            <a:clrChange>
              <a:clrFrom>
                <a:srgbClr val="FEFAFC"/>
              </a:clrFrom>
              <a:clrTo>
                <a:srgbClr val="FEFAFC">
                  <a:alpha val="0"/>
                </a:srgbClr>
              </a:clrTo>
            </a:clrChange>
          </a:blip>
          <a:srcRect l="15625" t="35417" r="19791" b="46875"/>
          <a:stretch>
            <a:fillRect/>
          </a:stretch>
        </p:blipFill>
        <p:spPr>
          <a:xfrm>
            <a:off x="71406" y="186558"/>
            <a:ext cx="2357454" cy="646398"/>
          </a:xfrm>
          <a:prstGeom prst="rect">
            <a:avLst/>
          </a:prstGeom>
        </p:spPr>
      </p:pic>
    </p:spTree>
    <p:extLst>
      <p:ext uri="{BB962C8B-B14F-4D97-AF65-F5344CB8AC3E}">
        <p14:creationId xmlns:p14="http://schemas.microsoft.com/office/powerpoint/2010/main" val="7523217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Post 1_17.12.2022.jpg"/>
          <p:cNvPicPr>
            <a:picLocks noChangeAspect="1"/>
          </p:cNvPicPr>
          <p:nvPr/>
        </p:nvPicPr>
        <p:blipFill>
          <a:blip r:embed="rId3" cstate="print"/>
          <a:srcRect l="918"/>
          <a:stretch>
            <a:fillRect/>
          </a:stretch>
        </p:blipFill>
        <p:spPr>
          <a:xfrm>
            <a:off x="46387" y="2234894"/>
            <a:ext cx="4786314" cy="3622998"/>
          </a:xfrm>
          <a:prstGeom prst="rect">
            <a:avLst/>
          </a:prstGeom>
          <a:ln>
            <a:noFill/>
          </a:ln>
          <a:effectLst>
            <a:outerShdw blurRad="292100" dist="139700" dir="2700000" algn="tl" rotWithShape="0">
              <a:srgbClr val="333333">
                <a:alpha val="65000"/>
              </a:srgbClr>
            </a:outerShdw>
          </a:effectLst>
        </p:spPr>
      </p:pic>
      <p:sp>
        <p:nvSpPr>
          <p:cNvPr id="51" name="5 - Τίτλος"/>
          <p:cNvSpPr txBox="1">
            <a:spLocks/>
          </p:cNvSpPr>
          <p:nvPr/>
        </p:nvSpPr>
        <p:spPr>
          <a:xfrm>
            <a:off x="0" y="71415"/>
            <a:ext cx="9144000" cy="714380"/>
          </a:xfrm>
          <a:prstGeom prst="rect">
            <a:avLst/>
          </a:prstGeom>
        </p:spPr>
        <p:style>
          <a:lnRef idx="1">
            <a:schemeClr val="accent1"/>
          </a:lnRef>
          <a:fillRef idx="3">
            <a:schemeClr val="accent1"/>
          </a:fillRef>
          <a:effectRef idx="2">
            <a:schemeClr val="accent1"/>
          </a:effectRef>
          <a:fontRef idx="minor">
            <a:schemeClr val="lt1"/>
          </a:fontRef>
        </p:style>
        <p:txBody>
          <a:bodyPr>
            <a:noAutofit/>
          </a:bodyPr>
          <a:lstStyle/>
          <a:p>
            <a:pPr lvl="0" indent="990600" algn="ctr">
              <a:spcBef>
                <a:spcPct val="0"/>
              </a:spcBef>
              <a:defRPr/>
            </a:pPr>
            <a:r>
              <a:rPr lang="en-US"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Converting Outputs into Results</a:t>
            </a:r>
            <a:endParaRPr kumimoji="0" lang="el-GR" sz="3600" b="0" i="1"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52" name="TextBox 51"/>
          <p:cNvSpPr txBox="1"/>
          <p:nvPr/>
        </p:nvSpPr>
        <p:spPr>
          <a:xfrm>
            <a:off x="8842314" y="0"/>
            <a:ext cx="301686" cy="369332"/>
          </a:xfrm>
          <a:prstGeom prst="rect">
            <a:avLst/>
          </a:prstGeom>
          <a:noFill/>
        </p:spPr>
        <p:txBody>
          <a:bodyPr wrap="none" rtlCol="0">
            <a:spAutoFit/>
          </a:bodyPr>
          <a:lstStyle/>
          <a:p>
            <a:fld id="{459808E8-83FE-4D98-A6FC-9C09599FB83B}" type="slidenum">
              <a:rPr lang="en-US" b="1" i="1" smtClean="0">
                <a:solidFill>
                  <a:srgbClr val="FFFF00"/>
                </a:solidFill>
                <a:effectLst>
                  <a:outerShdw blurRad="38100" dist="38100" dir="2700000" algn="tl">
                    <a:srgbClr val="000000">
                      <a:alpha val="43137"/>
                    </a:srgbClr>
                  </a:outerShdw>
                </a:effectLst>
              </a:rPr>
              <a:pPr/>
              <a:t>18</a:t>
            </a:fld>
            <a:endParaRPr lang="en-US" b="1" i="1" dirty="0">
              <a:solidFill>
                <a:srgbClr val="FFFF00"/>
              </a:solidFill>
              <a:effectLst>
                <a:outerShdw blurRad="38100" dist="38100" dir="2700000" algn="tl">
                  <a:srgbClr val="000000">
                    <a:alpha val="43137"/>
                  </a:srgbClr>
                </a:outerShdw>
              </a:effectLst>
            </a:endParaRPr>
          </a:p>
        </p:txBody>
      </p:sp>
      <p:pic>
        <p:nvPicPr>
          <p:cNvPr id="19" name="Picture 18" descr="REDACt_Logo_Full Name_PNG.png"/>
          <p:cNvPicPr>
            <a:picLocks noChangeAspect="1"/>
          </p:cNvPicPr>
          <p:nvPr/>
        </p:nvPicPr>
        <p:blipFill>
          <a:blip r:embed="rId4" cstate="print"/>
          <a:stretch>
            <a:fillRect/>
          </a:stretch>
        </p:blipFill>
        <p:spPr>
          <a:xfrm>
            <a:off x="37676" y="171133"/>
            <a:ext cx="2000264" cy="566688"/>
          </a:xfrm>
          <a:prstGeom prst="rect">
            <a:avLst/>
          </a:prstGeom>
        </p:spPr>
      </p:pic>
      <p:sp>
        <p:nvSpPr>
          <p:cNvPr id="9" name="TextBox 8"/>
          <p:cNvSpPr txBox="1"/>
          <p:nvPr/>
        </p:nvSpPr>
        <p:spPr>
          <a:xfrm>
            <a:off x="1" y="857232"/>
            <a:ext cx="4214810" cy="646331"/>
          </a:xfrm>
          <a:prstGeom prst="rect">
            <a:avLst/>
          </a:prstGeom>
          <a:noFill/>
        </p:spPr>
        <p:txBody>
          <a:bodyPr wrap="square" rtlCol="0">
            <a:spAutoFit/>
          </a:bodyPr>
          <a:lstStyle/>
          <a:p>
            <a:pPr algn="ctr"/>
            <a:r>
              <a:rPr lang="en-US" b="1" dirty="0" smtClean="0">
                <a:latin typeface="Tahoma" pitchFamily="34" charset="0"/>
                <a:ea typeface="Tahoma" pitchFamily="34" charset="0"/>
                <a:cs typeface="Tahoma" pitchFamily="34" charset="0"/>
              </a:rPr>
              <a:t>A NEW project that capitalizes on REDACt</a:t>
            </a:r>
            <a:endParaRPr lang="en-US" b="1" dirty="0">
              <a:latin typeface="Tahoma" pitchFamily="34" charset="0"/>
              <a:ea typeface="Tahoma" pitchFamily="34" charset="0"/>
              <a:cs typeface="Tahoma" pitchFamily="34" charset="0"/>
            </a:endParaRPr>
          </a:p>
        </p:txBody>
      </p:sp>
      <p:graphicFrame>
        <p:nvGraphicFramePr>
          <p:cNvPr id="6" name="Diagram 5"/>
          <p:cNvGraphicFramePr/>
          <p:nvPr/>
        </p:nvGraphicFramePr>
        <p:xfrm>
          <a:off x="4745242" y="1428736"/>
          <a:ext cx="4327352" cy="471490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7" name="TextBox 6"/>
          <p:cNvSpPr txBox="1"/>
          <p:nvPr/>
        </p:nvSpPr>
        <p:spPr>
          <a:xfrm>
            <a:off x="4286248" y="857232"/>
            <a:ext cx="5000628" cy="646331"/>
          </a:xfrm>
          <a:prstGeom prst="rect">
            <a:avLst/>
          </a:prstGeom>
          <a:noFill/>
        </p:spPr>
        <p:txBody>
          <a:bodyPr wrap="square" rtlCol="0">
            <a:spAutoFit/>
          </a:bodyPr>
          <a:lstStyle/>
          <a:p>
            <a:pPr algn="ctr"/>
            <a:r>
              <a:rPr lang="en-US" b="1" dirty="0" smtClean="0">
                <a:latin typeface="Tahoma" pitchFamily="34" charset="0"/>
                <a:ea typeface="Tahoma" pitchFamily="34" charset="0"/>
                <a:cs typeface="Tahoma" pitchFamily="34" charset="0"/>
              </a:rPr>
              <a:t>Timeline of Dissemination activities to Authorities and the Public</a:t>
            </a:r>
            <a:endParaRPr lang="en-US" b="1"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8377571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8" name="12 İçerik Yer Tutucusu"/>
          <p:cNvSpPr>
            <a:spLocks noGrp="1"/>
          </p:cNvSpPr>
          <p:nvPr>
            <p:ph idx="4294967295"/>
          </p:nvPr>
        </p:nvSpPr>
        <p:spPr>
          <a:xfrm>
            <a:off x="488950" y="1679575"/>
            <a:ext cx="7867650" cy="4413250"/>
          </a:xfrm>
          <a:prstGeom prst="rect">
            <a:avLst/>
          </a:prstGeom>
        </p:spPr>
        <p:txBody>
          <a:bodyPr/>
          <a:lstStyle/>
          <a:p>
            <a:pPr eaLnBrk="1" hangingPunct="1"/>
            <a:endParaRPr lang="tr-TR" altLang="tr-TR" sz="900" b="1">
              <a:solidFill>
                <a:srgbClr val="333399"/>
              </a:solidFill>
              <a:latin typeface="Arial" panose="020B0604020202020204" pitchFamily="34" charset="0"/>
            </a:endParaRPr>
          </a:p>
          <a:p>
            <a:pPr eaLnBrk="1" hangingPunct="1">
              <a:buFontTx/>
              <a:buNone/>
            </a:pPr>
            <a:r>
              <a:rPr lang="tr-TR" altLang="tr-TR" sz="2400" b="1">
                <a:solidFill>
                  <a:srgbClr val="333399"/>
                </a:solidFill>
                <a:latin typeface="Arial" panose="020B0604020202020204" pitchFamily="34" charset="0"/>
              </a:rPr>
              <a:t>	</a:t>
            </a:r>
            <a:endParaRPr lang="tr-TR" altLang="tr-TR" sz="1800">
              <a:solidFill>
                <a:srgbClr val="333399"/>
              </a:solidFill>
              <a:latin typeface="Arial" panose="020B0604020202020204" pitchFamily="34" charset="0"/>
            </a:endParaRPr>
          </a:p>
        </p:txBody>
      </p:sp>
      <p:sp>
        <p:nvSpPr>
          <p:cNvPr id="11" name="İçerik Yer Tutucusu 1"/>
          <p:cNvSpPr txBox="1">
            <a:spLocks/>
          </p:cNvSpPr>
          <p:nvPr/>
        </p:nvSpPr>
        <p:spPr bwMode="auto">
          <a:xfrm>
            <a:off x="251521" y="1412776"/>
            <a:ext cx="8712968" cy="4752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fontAlgn="auto">
              <a:spcAft>
                <a:spcPts val="0"/>
              </a:spcAft>
              <a:buNone/>
              <a:defRPr/>
            </a:pPr>
            <a:endParaRPr lang="tr-TR" sz="1800" dirty="0">
              <a:solidFill>
                <a:srgbClr val="002060"/>
              </a:solidFill>
            </a:endParaRPr>
          </a:p>
          <a:p>
            <a:pPr algn="just" fontAlgn="auto">
              <a:spcAft>
                <a:spcPts val="0"/>
              </a:spcAft>
              <a:buFont typeface="Wingdings" panose="05000000000000000000" pitchFamily="2" charset="2"/>
              <a:buChar char="Ø"/>
              <a:defRPr/>
            </a:pPr>
            <a:endParaRPr lang="tr-TR" sz="1800" dirty="0">
              <a:solidFill>
                <a:srgbClr val="002060"/>
              </a:solidFill>
            </a:endParaRPr>
          </a:p>
          <a:p>
            <a:pPr marL="0" indent="0" algn="ctr" fontAlgn="auto">
              <a:spcAft>
                <a:spcPts val="0"/>
              </a:spcAft>
              <a:buFont typeface="Arial" panose="020B0604020202020204" pitchFamily="34" charset="0"/>
              <a:buNone/>
              <a:defRPr/>
            </a:pPr>
            <a:r>
              <a:rPr lang="tr-TR" altLang="tr-TR" sz="4400" i="1" dirty="0">
                <a:solidFill>
                  <a:schemeClr val="tx2"/>
                </a:solidFill>
                <a:latin typeface="+mj-lt"/>
                <a:ea typeface="+mj-ea"/>
                <a:cs typeface="+mj-cs"/>
              </a:rPr>
              <a:t>Teşekkür ederiz</a:t>
            </a:r>
          </a:p>
          <a:p>
            <a:pPr marL="0" indent="0" algn="ctr" fontAlgn="auto">
              <a:spcAft>
                <a:spcPts val="0"/>
              </a:spcAft>
              <a:buFont typeface="Arial" panose="020B0604020202020204" pitchFamily="34" charset="0"/>
              <a:buNone/>
              <a:defRPr/>
            </a:pPr>
            <a:endParaRPr lang="tr-TR" altLang="tr-TR" sz="3600" dirty="0">
              <a:solidFill>
                <a:schemeClr val="tx2"/>
              </a:solidFill>
              <a:latin typeface="+mj-lt"/>
              <a:ea typeface="+mj-ea"/>
              <a:cs typeface="+mj-cs"/>
            </a:endParaRPr>
          </a:p>
          <a:p>
            <a:pPr marL="0" indent="0" algn="ctr">
              <a:buFontTx/>
              <a:buNone/>
              <a:defRPr/>
            </a:pPr>
            <a:r>
              <a:rPr lang="tr-TR" altLang="tr-TR" sz="2000">
                <a:solidFill>
                  <a:schemeClr val="tx2"/>
                </a:solidFill>
              </a:rPr>
              <a:t>Sınır </a:t>
            </a:r>
            <a:r>
              <a:rPr lang="tr-TR" altLang="tr-TR" sz="2000" dirty="0">
                <a:solidFill>
                  <a:schemeClr val="tx2"/>
                </a:solidFill>
              </a:rPr>
              <a:t>Ötesi İşbirliği Daire Başkanlığı</a:t>
            </a:r>
          </a:p>
          <a:p>
            <a:pPr marL="0" indent="0" algn="ctr">
              <a:buFontTx/>
              <a:buNone/>
              <a:defRPr/>
            </a:pPr>
            <a:r>
              <a:rPr lang="tr-TR" altLang="tr-TR" sz="1800" dirty="0">
                <a:solidFill>
                  <a:srgbClr val="002060"/>
                </a:solidFill>
                <a:hlinkClick r:id="rId3"/>
              </a:rPr>
              <a:t>www.cbc.ab.gov.tr</a:t>
            </a:r>
            <a:r>
              <a:rPr lang="tr-TR" altLang="tr-TR" sz="1800" dirty="0">
                <a:solidFill>
                  <a:srgbClr val="002060"/>
                </a:solidFill>
              </a:rPr>
              <a:t> </a:t>
            </a:r>
          </a:p>
          <a:p>
            <a:pPr marL="0" indent="0" algn="ctr">
              <a:buFontTx/>
              <a:buNone/>
              <a:defRPr/>
            </a:pPr>
            <a:r>
              <a:rPr lang="tr-TR" altLang="tr-TR" sz="1800" dirty="0">
                <a:solidFill>
                  <a:srgbClr val="002060"/>
                </a:solidFill>
                <a:latin typeface="+mj-lt"/>
                <a:ea typeface="+mj-ea"/>
                <a:cs typeface="+mj-cs"/>
                <a:hlinkClick r:id="rId4"/>
              </a:rPr>
              <a:t>cbc@ab.gov.tr</a:t>
            </a:r>
            <a:endParaRPr lang="tr-TR" altLang="tr-TR" sz="1800" dirty="0">
              <a:solidFill>
                <a:srgbClr val="002060"/>
              </a:solidFill>
              <a:latin typeface="+mj-lt"/>
              <a:ea typeface="+mj-ea"/>
              <a:cs typeface="+mj-cs"/>
            </a:endParaRPr>
          </a:p>
          <a:p>
            <a:pPr marL="0" indent="0" algn="ctr">
              <a:buFontTx/>
              <a:buNone/>
              <a:defRPr/>
            </a:pPr>
            <a:r>
              <a:rPr lang="tr-TR" altLang="tr-TR" sz="1800" dirty="0">
                <a:solidFill>
                  <a:srgbClr val="002060"/>
                </a:solidFill>
                <a:latin typeface="+mj-lt"/>
                <a:ea typeface="+mj-ea"/>
                <a:cs typeface="+mj-cs"/>
                <a:hlinkClick r:id="rId5"/>
              </a:rPr>
              <a:t>cbcbgtr@ab.gov.tr</a:t>
            </a:r>
            <a:endParaRPr lang="tr-TR" altLang="tr-TR" sz="1800" dirty="0">
              <a:solidFill>
                <a:srgbClr val="002060"/>
              </a:solidFill>
              <a:latin typeface="+mj-lt"/>
              <a:ea typeface="+mj-ea"/>
              <a:cs typeface="+mj-cs"/>
            </a:endParaRPr>
          </a:p>
          <a:p>
            <a:pPr marL="0" indent="0" algn="ctr">
              <a:buFontTx/>
              <a:buNone/>
              <a:defRPr/>
            </a:pPr>
            <a:r>
              <a:rPr lang="tr-TR" altLang="tr-TR" sz="1800" dirty="0">
                <a:solidFill>
                  <a:srgbClr val="002060"/>
                </a:solidFill>
                <a:latin typeface="+mj-lt"/>
                <a:ea typeface="+mj-ea"/>
                <a:cs typeface="+mj-cs"/>
                <a:hlinkClick r:id="rId6"/>
              </a:rPr>
              <a:t>cbcbsb@ab.gov.tr</a:t>
            </a:r>
            <a:endParaRPr lang="tr-TR" altLang="tr-TR" sz="1800" dirty="0">
              <a:solidFill>
                <a:srgbClr val="002060"/>
              </a:solidFill>
              <a:latin typeface="+mj-lt"/>
              <a:ea typeface="+mj-ea"/>
              <a:cs typeface="+mj-cs"/>
            </a:endParaRPr>
          </a:p>
          <a:p>
            <a:pPr marL="0" indent="0" algn="ctr">
              <a:buFontTx/>
              <a:buNone/>
              <a:defRPr/>
            </a:pPr>
            <a:r>
              <a:rPr lang="tr-TR" altLang="tr-TR" sz="1800" dirty="0">
                <a:solidFill>
                  <a:srgbClr val="002060"/>
                </a:solidFill>
                <a:latin typeface="+mj-lt"/>
                <a:ea typeface="+mj-ea"/>
                <a:cs typeface="+mj-cs"/>
                <a:hlinkClick r:id="rId7"/>
              </a:rPr>
              <a:t>cbcmed@ab.gov.tr</a:t>
            </a:r>
            <a:endParaRPr lang="tr-TR" altLang="tr-TR" sz="1800" dirty="0">
              <a:solidFill>
                <a:srgbClr val="002060"/>
              </a:solidFill>
              <a:latin typeface="+mj-lt"/>
              <a:ea typeface="+mj-ea"/>
              <a:cs typeface="+mj-cs"/>
            </a:endParaRPr>
          </a:p>
          <a:p>
            <a:pPr marL="0" indent="0" algn="ctr">
              <a:buFontTx/>
              <a:buNone/>
              <a:defRPr/>
            </a:pPr>
            <a:endParaRPr lang="en-US" altLang="tr-TR" sz="1800" dirty="0">
              <a:solidFill>
                <a:srgbClr val="002060"/>
              </a:solidFill>
              <a:latin typeface="+mj-lt"/>
              <a:ea typeface="+mj-ea"/>
              <a:cs typeface="+mj-cs"/>
            </a:endParaRPr>
          </a:p>
          <a:p>
            <a:pPr algn="just" fontAlgn="auto">
              <a:spcAft>
                <a:spcPts val="0"/>
              </a:spcAft>
              <a:buFont typeface="Wingdings" panose="05000000000000000000" pitchFamily="2" charset="2"/>
              <a:buChar char="Ø"/>
              <a:defRPr/>
            </a:pPr>
            <a:endParaRPr lang="tr-TR" sz="1800" dirty="0">
              <a:solidFill>
                <a:srgbClr val="002060"/>
              </a:solidFill>
            </a:endParaRPr>
          </a:p>
        </p:txBody>
      </p:sp>
      <p:pic>
        <p:nvPicPr>
          <p:cNvPr id="7" name="Immagine 5"/>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300192" y="255204"/>
            <a:ext cx="2376264" cy="758793"/>
          </a:xfrm>
          <a:prstGeom prst="rect">
            <a:avLst/>
          </a:prstGeom>
          <a:noFill/>
          <a:ln>
            <a:noFill/>
          </a:ln>
        </p:spPr>
      </p:pic>
      <p:pic>
        <p:nvPicPr>
          <p:cNvPr id="8" name="Picture 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491880" y="349304"/>
            <a:ext cx="2504052" cy="559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04138" y="277296"/>
            <a:ext cx="1728192" cy="631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çerik Yer Tutucusu 1"/>
          <p:cNvSpPr>
            <a:spLocks noGrp="1"/>
          </p:cNvSpPr>
          <p:nvPr>
            <p:ph idx="4294967295"/>
          </p:nvPr>
        </p:nvSpPr>
        <p:spPr>
          <a:xfrm>
            <a:off x="179512" y="1556792"/>
            <a:ext cx="8712968" cy="5400600"/>
          </a:xfrm>
          <a:prstGeom prst="rect">
            <a:avLst/>
          </a:prstGeom>
        </p:spPr>
        <p:txBody>
          <a:bodyPr/>
          <a:lstStyle/>
          <a:p>
            <a:pPr marL="179388" indent="0">
              <a:buNone/>
              <a:defRPr/>
            </a:pPr>
            <a:r>
              <a:rPr lang="tr-TR" sz="2800" b="1" u="sng" spc="-150" dirty="0">
                <a:solidFill>
                  <a:schemeClr val="tx2"/>
                </a:solidFill>
                <a:latin typeface="+mj-lt"/>
                <a:cs typeface="Arial" panose="020B0604020202020204" pitchFamily="34" charset="0"/>
              </a:rPr>
              <a:t>Sunum İçeriği</a:t>
            </a:r>
            <a:r>
              <a:rPr lang="tr-TR" sz="2800" b="1" u="sng" spc="-150" dirty="0" smtClean="0">
                <a:solidFill>
                  <a:schemeClr val="tx2"/>
                </a:solidFill>
                <a:latin typeface="+mj-lt"/>
                <a:cs typeface="Arial" panose="020B0604020202020204" pitchFamily="34" charset="0"/>
              </a:rPr>
              <a:t>:</a:t>
            </a:r>
          </a:p>
          <a:p>
            <a:pPr marL="179388" indent="0">
              <a:buNone/>
              <a:defRPr/>
            </a:pPr>
            <a:endParaRPr lang="tr-TR" sz="2800" b="1" u="sng" spc="-150" dirty="0">
              <a:solidFill>
                <a:schemeClr val="tx2"/>
              </a:solidFill>
              <a:latin typeface="+mj-lt"/>
              <a:cs typeface="Arial" panose="020B0604020202020204" pitchFamily="34" charset="0"/>
            </a:endParaRPr>
          </a:p>
          <a:p>
            <a:pPr marL="928687" indent="-571500">
              <a:spcAft>
                <a:spcPts val="600"/>
              </a:spcAft>
              <a:buFont typeface="+mj-lt"/>
              <a:buAutoNum type="romanUcPeriod"/>
              <a:defRPr/>
            </a:pPr>
            <a:r>
              <a:rPr lang="tr-TR" sz="2800" b="1" spc="-150" dirty="0" smtClean="0">
                <a:solidFill>
                  <a:schemeClr val="tx2"/>
                </a:solidFill>
                <a:latin typeface="+mj-lt"/>
                <a:cs typeface="Arial" panose="020B0604020202020204" pitchFamily="34" charset="0"/>
              </a:rPr>
              <a:t>Sınır </a:t>
            </a:r>
            <a:r>
              <a:rPr lang="tr-TR" sz="2800" b="1" spc="-150" dirty="0">
                <a:solidFill>
                  <a:schemeClr val="tx2"/>
                </a:solidFill>
                <a:latin typeface="+mj-lt"/>
                <a:cs typeface="Arial" panose="020B0604020202020204" pitchFamily="34" charset="0"/>
              </a:rPr>
              <a:t>Ötesi İşbirliği </a:t>
            </a:r>
            <a:r>
              <a:rPr lang="tr-TR" sz="2800" b="1" spc="-150" dirty="0" smtClean="0">
                <a:solidFill>
                  <a:schemeClr val="tx2"/>
                </a:solidFill>
                <a:latin typeface="+mj-lt"/>
                <a:cs typeface="Arial" panose="020B0604020202020204" pitchFamily="34" charset="0"/>
              </a:rPr>
              <a:t>Programları Hakkında Genel Bilgi</a:t>
            </a:r>
            <a:endParaRPr lang="tr-TR" sz="2800" b="1" spc="-150" dirty="0">
              <a:solidFill>
                <a:schemeClr val="tx2"/>
              </a:solidFill>
              <a:latin typeface="+mj-lt"/>
              <a:cs typeface="Arial" panose="020B0604020202020204" pitchFamily="34" charset="0"/>
            </a:endParaRPr>
          </a:p>
          <a:p>
            <a:pPr marL="928687" indent="-571500">
              <a:spcAft>
                <a:spcPts val="600"/>
              </a:spcAft>
              <a:buFont typeface="+mj-lt"/>
              <a:buAutoNum type="romanUcPeriod"/>
              <a:defRPr/>
            </a:pPr>
            <a:r>
              <a:rPr lang="tr-TR" sz="2800" b="1" spc="-150" dirty="0">
                <a:solidFill>
                  <a:schemeClr val="tx2"/>
                </a:solidFill>
                <a:latin typeface="+mj-lt"/>
                <a:cs typeface="Arial" panose="020B0604020202020204" pitchFamily="34" charset="0"/>
              </a:rPr>
              <a:t>Türkiye ve SÖİ </a:t>
            </a:r>
            <a:r>
              <a:rPr lang="tr-TR" sz="2800" b="1" spc="-150" dirty="0" smtClean="0">
                <a:solidFill>
                  <a:schemeClr val="tx2"/>
                </a:solidFill>
                <a:latin typeface="+mj-lt"/>
                <a:cs typeface="Arial" panose="020B0604020202020204" pitchFamily="34" charset="0"/>
              </a:rPr>
              <a:t>Programları Hazırlık Süreci</a:t>
            </a:r>
            <a:endParaRPr lang="tr-TR" sz="2800" b="1" spc="-150" dirty="0">
              <a:solidFill>
                <a:schemeClr val="tx2"/>
              </a:solidFill>
              <a:latin typeface="+mj-lt"/>
              <a:cs typeface="Arial" panose="020B0604020202020204" pitchFamily="34" charset="0"/>
            </a:endParaRPr>
          </a:p>
          <a:p>
            <a:pPr marL="928687" indent="-571500">
              <a:spcAft>
                <a:spcPts val="600"/>
              </a:spcAft>
              <a:buFont typeface="+mj-lt"/>
              <a:buAutoNum type="romanUcPeriod"/>
              <a:defRPr/>
            </a:pPr>
            <a:r>
              <a:rPr lang="tr-TR" sz="2800" b="1" spc="-150" dirty="0" smtClean="0">
                <a:solidFill>
                  <a:schemeClr val="tx2"/>
                </a:solidFill>
                <a:latin typeface="+mj-lt"/>
                <a:cs typeface="Arial" panose="020B0604020202020204" pitchFamily="34" charset="0"/>
              </a:rPr>
              <a:t>Sınır Ötesi İşbirliği Programları Hakkında Bilgilendirme</a:t>
            </a:r>
          </a:p>
          <a:p>
            <a:pPr marL="1271587" lvl="1" indent="-514350">
              <a:spcAft>
                <a:spcPts val="600"/>
              </a:spcAft>
              <a:buFont typeface="+mj-lt"/>
              <a:buAutoNum type="arabicPeriod"/>
              <a:defRPr/>
            </a:pPr>
            <a:r>
              <a:rPr lang="tr-TR" sz="2000" b="1" spc="-150" dirty="0" smtClean="0">
                <a:solidFill>
                  <a:schemeClr val="tx2"/>
                </a:solidFill>
                <a:latin typeface="+mj-lt"/>
                <a:cs typeface="Arial" panose="020B0604020202020204" pitchFamily="34" charset="0"/>
              </a:rPr>
              <a:t>Bulgaristan- Türkiye SÖİ Programı</a:t>
            </a:r>
          </a:p>
          <a:p>
            <a:pPr marL="1271587" lvl="1" indent="-514350">
              <a:spcAft>
                <a:spcPts val="600"/>
              </a:spcAft>
              <a:buFont typeface="+mj-lt"/>
              <a:buAutoNum type="arabicPeriod"/>
              <a:defRPr/>
            </a:pPr>
            <a:r>
              <a:rPr lang="tr-TR" sz="2000" b="1" spc="-150" dirty="0" smtClean="0">
                <a:solidFill>
                  <a:schemeClr val="tx2"/>
                </a:solidFill>
                <a:latin typeface="+mj-lt"/>
                <a:cs typeface="Arial" panose="020B0604020202020204" pitchFamily="34" charset="0"/>
              </a:rPr>
              <a:t>Karadeniz Havzasında SÖİ Programı</a:t>
            </a:r>
          </a:p>
          <a:p>
            <a:pPr marL="1271587" lvl="1" indent="-514350">
              <a:spcAft>
                <a:spcPts val="600"/>
              </a:spcAft>
              <a:buFont typeface="+mj-lt"/>
              <a:buAutoNum type="arabicPeriod"/>
              <a:defRPr/>
            </a:pPr>
            <a:r>
              <a:rPr lang="tr-TR" sz="2000" b="1" spc="-150" dirty="0" smtClean="0">
                <a:solidFill>
                  <a:schemeClr val="tx2"/>
                </a:solidFill>
                <a:latin typeface="+mj-lt"/>
                <a:cs typeface="Arial" panose="020B0604020202020204" pitchFamily="34" charset="0"/>
              </a:rPr>
              <a:t>Akdeniz Havzasında SÖİ Programı</a:t>
            </a:r>
            <a:endParaRPr lang="tr-TR" sz="2000" b="1" spc="-150" dirty="0">
              <a:solidFill>
                <a:schemeClr val="tx2"/>
              </a:solidFill>
              <a:latin typeface="+mj-lt"/>
              <a:cs typeface="Arial" panose="020B0604020202020204" pitchFamily="34" charset="0"/>
            </a:endParaRPr>
          </a:p>
          <a:p>
            <a:pPr marL="228600" indent="-228600">
              <a:buFont typeface="+mj-lt"/>
              <a:buAutoNum type="romanUcPeriod"/>
              <a:defRPr/>
            </a:pPr>
            <a:endParaRPr lang="tr-TR" sz="1000" dirty="0">
              <a:solidFill>
                <a:schemeClr val="tx2"/>
              </a:solidFill>
            </a:endParaRPr>
          </a:p>
        </p:txBody>
      </p:sp>
      <p:pic>
        <p:nvPicPr>
          <p:cNvPr id="6" name="Immagin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60232" y="188639"/>
            <a:ext cx="1800200" cy="720081"/>
          </a:xfrm>
          <a:prstGeom prst="rect">
            <a:avLst/>
          </a:prstGeom>
          <a:noFill/>
          <a:ln>
            <a:noFill/>
          </a:ln>
        </p:spPr>
      </p:pic>
      <p:pic>
        <p:nvPicPr>
          <p:cNvPr id="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47664" y="297986"/>
            <a:ext cx="1800200" cy="541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79912" y="297986"/>
            <a:ext cx="2094853" cy="500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Tree>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çerik Yer Tutucusu 1"/>
          <p:cNvSpPr>
            <a:spLocks noGrp="1"/>
          </p:cNvSpPr>
          <p:nvPr>
            <p:ph idx="4294967295"/>
          </p:nvPr>
        </p:nvSpPr>
        <p:spPr>
          <a:xfrm>
            <a:off x="539553" y="2060848"/>
            <a:ext cx="8115209" cy="4032448"/>
          </a:xfrm>
          <a:prstGeom prst="rect">
            <a:avLst/>
          </a:prstGeom>
        </p:spPr>
        <p:txBody>
          <a:bodyPr/>
          <a:lstStyle/>
          <a:p>
            <a:pPr marL="285750" lvl="0" indent="-285750" algn="just" eaLnBrk="1" fontAlgn="auto" hangingPunct="1">
              <a:lnSpc>
                <a:spcPct val="150000"/>
              </a:lnSpc>
              <a:spcBef>
                <a:spcPts val="0"/>
              </a:spcBef>
              <a:spcAft>
                <a:spcPts val="0"/>
              </a:spcAft>
              <a:buFont typeface="Wingdings" panose="05000000000000000000" pitchFamily="2" charset="2"/>
              <a:buChar char="Ø"/>
              <a:defRPr/>
            </a:pPr>
            <a:endParaRPr lang="tr-TR" altLang="en-US" sz="2000" b="1" dirty="0">
              <a:solidFill>
                <a:srgbClr val="1F497D"/>
              </a:solidFill>
              <a:latin typeface="Arial" panose="020B0604020202020204" pitchFamily="34" charset="0"/>
            </a:endParaRPr>
          </a:p>
          <a:p>
            <a:pPr marL="0" indent="0">
              <a:buNone/>
              <a:defRPr/>
            </a:pPr>
            <a:endParaRPr lang="tr-TR" sz="1000" dirty="0">
              <a:solidFill>
                <a:srgbClr val="002060"/>
              </a:solidFill>
            </a:endParaRPr>
          </a:p>
        </p:txBody>
      </p:sp>
      <p:sp>
        <p:nvSpPr>
          <p:cNvPr id="6" name="Dikdörtgen 5"/>
          <p:cNvSpPr/>
          <p:nvPr/>
        </p:nvSpPr>
        <p:spPr>
          <a:xfrm>
            <a:off x="395536" y="1367493"/>
            <a:ext cx="8568952" cy="423449"/>
          </a:xfrm>
          <a:prstGeom prst="rect">
            <a:avLst/>
          </a:prstGeom>
        </p:spPr>
        <p:txBody>
          <a:bodyPr wrap="square">
            <a:spAutoFit/>
          </a:bodyPr>
          <a:lstStyle/>
          <a:p>
            <a:pPr algn="just">
              <a:lnSpc>
                <a:spcPct val="150000"/>
              </a:lnSpc>
              <a:defRPr/>
            </a:pPr>
            <a:endParaRPr lang="tr-TR" altLang="en-US" sz="1600" dirty="0">
              <a:solidFill>
                <a:schemeClr val="tx2"/>
              </a:solidFill>
            </a:endParaRPr>
          </a:p>
        </p:txBody>
      </p:sp>
      <p:sp>
        <p:nvSpPr>
          <p:cNvPr id="7" name="Metin kutusu 6"/>
          <p:cNvSpPr txBox="1"/>
          <p:nvPr/>
        </p:nvSpPr>
        <p:spPr>
          <a:xfrm>
            <a:off x="683568" y="1401553"/>
            <a:ext cx="7344816" cy="646331"/>
          </a:xfrm>
          <a:prstGeom prst="rect">
            <a:avLst/>
          </a:prstGeom>
          <a:noFill/>
        </p:spPr>
        <p:txBody>
          <a:bodyPr wrap="square" rtlCol="0">
            <a:spAutoFit/>
          </a:bodyPr>
          <a:lstStyle/>
          <a:p>
            <a:pPr marL="0" lvl="0" indent="0" algn="ctr" eaLnBrk="1" fontAlgn="auto" hangingPunct="1">
              <a:spcBef>
                <a:spcPts val="0"/>
              </a:spcBef>
              <a:spcAft>
                <a:spcPts val="0"/>
              </a:spcAft>
              <a:buNone/>
              <a:defRPr/>
            </a:pPr>
            <a:r>
              <a:rPr lang="tr-TR" sz="3600" b="1" kern="0" dirty="0">
                <a:solidFill>
                  <a:srgbClr val="1F497D"/>
                </a:solidFill>
              </a:rPr>
              <a:t>Genel İlkeler</a:t>
            </a:r>
            <a:endParaRPr lang="tr-TR" sz="3600" b="1" i="1" kern="0" dirty="0">
              <a:solidFill>
                <a:srgbClr val="1F497D"/>
              </a:solidFill>
            </a:endParaRPr>
          </a:p>
        </p:txBody>
      </p:sp>
      <p:sp>
        <p:nvSpPr>
          <p:cNvPr id="8" name="Metin kutusu 7"/>
          <p:cNvSpPr txBox="1"/>
          <p:nvPr/>
        </p:nvSpPr>
        <p:spPr>
          <a:xfrm>
            <a:off x="489238" y="2002005"/>
            <a:ext cx="2971800" cy="523220"/>
          </a:xfrm>
          <a:prstGeom prst="rect">
            <a:avLst/>
          </a:prstGeom>
          <a:solidFill>
            <a:schemeClr val="tx2">
              <a:lumMod val="40000"/>
              <a:lumOff val="60000"/>
            </a:schemeClr>
          </a:solidFill>
          <a:ln>
            <a:solidFill>
              <a:schemeClr val="bg1"/>
            </a:solidFill>
          </a:ln>
        </p:spPr>
        <p:txBody>
          <a:bodyPr wrap="square" rtlCol="0">
            <a:spAutoFit/>
          </a:bodyPr>
          <a:lstStyle/>
          <a:p>
            <a:pPr algn="ctr"/>
            <a:r>
              <a:rPr lang="tr-TR" sz="2800" b="1" dirty="0">
                <a:solidFill>
                  <a:schemeClr val="tx2"/>
                </a:solidFill>
              </a:rPr>
              <a:t>Yönetim Açısından</a:t>
            </a:r>
          </a:p>
        </p:txBody>
      </p:sp>
      <p:sp>
        <p:nvSpPr>
          <p:cNvPr id="9" name="Metin kutusu 8"/>
          <p:cNvSpPr txBox="1"/>
          <p:nvPr/>
        </p:nvSpPr>
        <p:spPr>
          <a:xfrm>
            <a:off x="5114047" y="1975732"/>
            <a:ext cx="3657600" cy="523220"/>
          </a:xfrm>
          <a:prstGeom prst="rect">
            <a:avLst/>
          </a:prstGeom>
          <a:solidFill>
            <a:schemeClr val="tx2">
              <a:lumMod val="40000"/>
              <a:lumOff val="60000"/>
            </a:schemeClr>
          </a:solidFill>
          <a:ln>
            <a:solidFill>
              <a:schemeClr val="bg1"/>
            </a:solidFill>
          </a:ln>
        </p:spPr>
        <p:txBody>
          <a:bodyPr wrap="square" rtlCol="0">
            <a:spAutoFit/>
          </a:bodyPr>
          <a:lstStyle/>
          <a:p>
            <a:pPr algn="ctr"/>
            <a:r>
              <a:rPr lang="tr-TR" sz="2800" b="1" dirty="0">
                <a:solidFill>
                  <a:schemeClr val="tx2"/>
                </a:solidFill>
              </a:rPr>
              <a:t>Uygulama Açısından</a:t>
            </a:r>
          </a:p>
        </p:txBody>
      </p:sp>
      <p:sp>
        <p:nvSpPr>
          <p:cNvPr id="10" name="Metin kutusu 9"/>
          <p:cNvSpPr txBox="1"/>
          <p:nvPr/>
        </p:nvSpPr>
        <p:spPr>
          <a:xfrm>
            <a:off x="330940" y="2615421"/>
            <a:ext cx="4149332" cy="2554545"/>
          </a:xfrm>
          <a:prstGeom prst="rect">
            <a:avLst/>
          </a:prstGeom>
          <a:noFill/>
        </p:spPr>
        <p:txBody>
          <a:bodyPr wrap="square" rtlCol="0">
            <a:spAutoFit/>
          </a:bodyPr>
          <a:lstStyle/>
          <a:p>
            <a:pPr marL="342900" indent="-342900">
              <a:buFont typeface="Wingdings" panose="05000000000000000000" pitchFamily="2" charset="2"/>
              <a:buChar char="Ø"/>
            </a:pPr>
            <a:r>
              <a:rPr lang="tr-TR" sz="2000" dirty="0">
                <a:solidFill>
                  <a:schemeClr val="tx2"/>
                </a:solidFill>
              </a:rPr>
              <a:t>İstatistiksel sınıflandırma uyarınca coğrafi alan belirlenmesi</a:t>
            </a:r>
          </a:p>
          <a:p>
            <a:endParaRPr lang="tr-TR" sz="2000" dirty="0">
              <a:solidFill>
                <a:schemeClr val="tx2"/>
              </a:solidFill>
            </a:endParaRPr>
          </a:p>
          <a:p>
            <a:pPr marL="342900" indent="-342900">
              <a:buFont typeface="Wingdings" panose="05000000000000000000" pitchFamily="2" charset="2"/>
              <a:buChar char="Ø"/>
            </a:pPr>
            <a:r>
              <a:rPr lang="tr-TR" sz="2000" dirty="0">
                <a:solidFill>
                  <a:schemeClr val="tx2"/>
                </a:solidFill>
              </a:rPr>
              <a:t>Ortak yönetim anlayışı</a:t>
            </a:r>
          </a:p>
          <a:p>
            <a:endParaRPr lang="tr-TR" sz="2000" dirty="0">
              <a:solidFill>
                <a:schemeClr val="tx2"/>
              </a:solidFill>
            </a:endParaRPr>
          </a:p>
          <a:p>
            <a:pPr marL="342900" indent="-342900">
              <a:buFont typeface="Wingdings" panose="05000000000000000000" pitchFamily="2" charset="2"/>
              <a:buChar char="Ø"/>
            </a:pPr>
            <a:r>
              <a:rPr lang="tr-TR" sz="2000" dirty="0">
                <a:solidFill>
                  <a:schemeClr val="tx2"/>
                </a:solidFill>
              </a:rPr>
              <a:t>Tüm ülkelere eşit yetki</a:t>
            </a:r>
          </a:p>
          <a:p>
            <a:endParaRPr lang="tr-TR" sz="2000" dirty="0">
              <a:solidFill>
                <a:schemeClr val="tx2"/>
              </a:solidFill>
            </a:endParaRPr>
          </a:p>
          <a:p>
            <a:pPr marL="342900" indent="-342900">
              <a:buFont typeface="Wingdings" panose="05000000000000000000" pitchFamily="2" charset="2"/>
              <a:buChar char="Ø"/>
            </a:pPr>
            <a:r>
              <a:rPr lang="tr-TR" sz="2000" dirty="0">
                <a:solidFill>
                  <a:schemeClr val="tx2"/>
                </a:solidFill>
              </a:rPr>
              <a:t>Üye ülkelerle aynı kurallara uyma</a:t>
            </a:r>
          </a:p>
        </p:txBody>
      </p:sp>
      <p:sp>
        <p:nvSpPr>
          <p:cNvPr id="11" name="Dikdörtgen 10"/>
          <p:cNvSpPr/>
          <p:nvPr/>
        </p:nvSpPr>
        <p:spPr>
          <a:xfrm>
            <a:off x="4633297" y="2615421"/>
            <a:ext cx="4342172" cy="3477875"/>
          </a:xfrm>
          <a:prstGeom prst="rect">
            <a:avLst/>
          </a:prstGeom>
        </p:spPr>
        <p:txBody>
          <a:bodyPr wrap="square">
            <a:spAutoFit/>
          </a:bodyPr>
          <a:lstStyle/>
          <a:p>
            <a:pPr marL="342900" indent="-342900">
              <a:buFont typeface="Wingdings" pitchFamily="2" charset="2"/>
              <a:buChar char="Ø"/>
              <a:defRPr/>
            </a:pPr>
            <a:r>
              <a:rPr lang="tr-TR" altLang="en-US" sz="2000" dirty="0">
                <a:solidFill>
                  <a:schemeClr val="tx2"/>
                </a:solidFill>
              </a:rPr>
              <a:t>Projelerde ortaklık prensibi</a:t>
            </a:r>
          </a:p>
          <a:p>
            <a:pPr>
              <a:defRPr/>
            </a:pPr>
            <a:endParaRPr lang="tr-TR" altLang="en-US" sz="2000" dirty="0">
              <a:solidFill>
                <a:schemeClr val="tx2"/>
              </a:solidFill>
            </a:endParaRPr>
          </a:p>
          <a:p>
            <a:pPr marL="342900" indent="-342900">
              <a:buFont typeface="Wingdings" pitchFamily="2" charset="2"/>
              <a:buChar char="Ø"/>
              <a:defRPr/>
            </a:pPr>
            <a:r>
              <a:rPr lang="tr-TR" altLang="en-US" sz="2000" dirty="0">
                <a:solidFill>
                  <a:schemeClr val="tx2"/>
                </a:solidFill>
              </a:rPr>
              <a:t>Sınır ötesi etki</a:t>
            </a:r>
          </a:p>
          <a:p>
            <a:pPr>
              <a:defRPr/>
            </a:pPr>
            <a:endParaRPr lang="tr-TR" altLang="en-US" sz="2000" dirty="0">
              <a:solidFill>
                <a:schemeClr val="tx2"/>
              </a:solidFill>
            </a:endParaRPr>
          </a:p>
          <a:p>
            <a:pPr marL="342900" indent="-342900">
              <a:buFont typeface="Wingdings" pitchFamily="2" charset="2"/>
              <a:buChar char="Ø"/>
              <a:defRPr/>
            </a:pPr>
            <a:r>
              <a:rPr lang="tr-TR" altLang="en-US" sz="2000" dirty="0">
                <a:solidFill>
                  <a:schemeClr val="tx2"/>
                </a:solidFill>
              </a:rPr>
              <a:t>Teknik işbirliği</a:t>
            </a:r>
          </a:p>
          <a:p>
            <a:pPr>
              <a:defRPr/>
            </a:pPr>
            <a:endParaRPr lang="tr-TR" altLang="en-US" sz="2000" dirty="0">
              <a:solidFill>
                <a:schemeClr val="tx2"/>
              </a:solidFill>
            </a:endParaRPr>
          </a:p>
          <a:p>
            <a:pPr marL="342900" indent="-342900">
              <a:buFont typeface="Wingdings" pitchFamily="2" charset="2"/>
              <a:buChar char="Ø"/>
              <a:defRPr/>
            </a:pPr>
            <a:r>
              <a:rPr lang="tr-TR" altLang="en-US" sz="2000" dirty="0">
                <a:solidFill>
                  <a:schemeClr val="tx2"/>
                </a:solidFill>
              </a:rPr>
              <a:t>Yararlanıcılar: </a:t>
            </a:r>
          </a:p>
          <a:p>
            <a:pPr marL="800100" lvl="1" indent="-342900">
              <a:buFont typeface="Arial" panose="020B0604020202020204" pitchFamily="34" charset="0"/>
              <a:buChar char="•"/>
              <a:defRPr/>
            </a:pPr>
            <a:r>
              <a:rPr lang="tr-TR" sz="2000" dirty="0">
                <a:solidFill>
                  <a:schemeClr val="tx2"/>
                </a:solidFill>
              </a:rPr>
              <a:t>Kamu kurumları, yerel yönetimler, okullar, üniversiteler, oda ve borsalar, STK’lar vb.</a:t>
            </a:r>
          </a:p>
        </p:txBody>
      </p:sp>
      <p:pic>
        <p:nvPicPr>
          <p:cNvPr id="12" name="Immagin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07971" y="209256"/>
            <a:ext cx="2267498" cy="667516"/>
          </a:xfrm>
          <a:prstGeom prst="rect">
            <a:avLst/>
          </a:prstGeom>
          <a:noFill/>
          <a:ln>
            <a:noFill/>
          </a:ln>
        </p:spPr>
      </p:pic>
      <p:pic>
        <p:nvPicPr>
          <p:cNvPr id="1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47663" y="297986"/>
            <a:ext cx="1925575" cy="578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79912" y="388757"/>
            <a:ext cx="1832557" cy="409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Tree>
    <p:extLst>
      <p:ext uri="{BB962C8B-B14F-4D97-AF65-F5344CB8AC3E}">
        <p14:creationId xmlns:p14="http://schemas.microsoft.com/office/powerpoint/2010/main" val="3377699604"/>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çerik Yer Tutucusu 1"/>
          <p:cNvSpPr>
            <a:spLocks noGrp="1"/>
          </p:cNvSpPr>
          <p:nvPr>
            <p:ph idx="4294967295"/>
          </p:nvPr>
        </p:nvSpPr>
        <p:spPr>
          <a:xfrm>
            <a:off x="539553" y="2132856"/>
            <a:ext cx="8115209" cy="4032448"/>
          </a:xfrm>
          <a:prstGeom prst="rect">
            <a:avLst/>
          </a:prstGeom>
        </p:spPr>
        <p:txBody>
          <a:bodyPr/>
          <a:lstStyle/>
          <a:p>
            <a:pPr marL="285750" lvl="0" indent="-285750" algn="just" eaLnBrk="1" fontAlgn="auto" hangingPunct="1">
              <a:lnSpc>
                <a:spcPct val="150000"/>
              </a:lnSpc>
              <a:spcBef>
                <a:spcPts val="0"/>
              </a:spcBef>
              <a:spcAft>
                <a:spcPts val="0"/>
              </a:spcAft>
              <a:buFont typeface="Wingdings" panose="05000000000000000000" pitchFamily="2" charset="2"/>
              <a:buChar char="Ø"/>
              <a:defRPr/>
            </a:pPr>
            <a:endParaRPr lang="tr-TR" altLang="en-US" sz="2000" b="1" dirty="0">
              <a:solidFill>
                <a:srgbClr val="1F497D"/>
              </a:solidFill>
              <a:latin typeface="Arial" panose="020B0604020202020204" pitchFamily="34" charset="0"/>
            </a:endParaRPr>
          </a:p>
          <a:p>
            <a:pPr marL="0" indent="0">
              <a:buNone/>
              <a:defRPr/>
            </a:pPr>
            <a:endParaRPr lang="tr-TR" sz="1000" dirty="0">
              <a:solidFill>
                <a:srgbClr val="002060"/>
              </a:solidFill>
            </a:endParaRPr>
          </a:p>
        </p:txBody>
      </p:sp>
      <p:sp>
        <p:nvSpPr>
          <p:cNvPr id="6" name="Dikdörtgen 5"/>
          <p:cNvSpPr/>
          <p:nvPr/>
        </p:nvSpPr>
        <p:spPr>
          <a:xfrm>
            <a:off x="395536" y="1367493"/>
            <a:ext cx="8568952" cy="423449"/>
          </a:xfrm>
          <a:prstGeom prst="rect">
            <a:avLst/>
          </a:prstGeom>
        </p:spPr>
        <p:txBody>
          <a:bodyPr wrap="square">
            <a:spAutoFit/>
          </a:bodyPr>
          <a:lstStyle/>
          <a:p>
            <a:pPr algn="just">
              <a:lnSpc>
                <a:spcPct val="150000"/>
              </a:lnSpc>
              <a:defRPr/>
            </a:pPr>
            <a:endParaRPr lang="tr-TR" altLang="en-US" sz="1600" dirty="0">
              <a:solidFill>
                <a:schemeClr val="tx2"/>
              </a:solidFill>
            </a:endParaRPr>
          </a:p>
        </p:txBody>
      </p:sp>
      <p:sp>
        <p:nvSpPr>
          <p:cNvPr id="7" name="Metin kutusu 6"/>
          <p:cNvSpPr txBox="1"/>
          <p:nvPr/>
        </p:nvSpPr>
        <p:spPr>
          <a:xfrm>
            <a:off x="1106489" y="1462981"/>
            <a:ext cx="6768752" cy="1138773"/>
          </a:xfrm>
          <a:prstGeom prst="rect">
            <a:avLst/>
          </a:prstGeom>
          <a:noFill/>
        </p:spPr>
        <p:txBody>
          <a:bodyPr wrap="square" rtlCol="0">
            <a:spAutoFit/>
          </a:bodyPr>
          <a:lstStyle/>
          <a:p>
            <a:pPr algn="ctr" eaLnBrk="1" fontAlgn="auto" hangingPunct="1">
              <a:spcBef>
                <a:spcPts val="0"/>
              </a:spcBef>
              <a:spcAft>
                <a:spcPts val="0"/>
              </a:spcAft>
              <a:defRPr/>
            </a:pPr>
            <a:r>
              <a:rPr lang="tr-TR" sz="2400" b="1" kern="0" dirty="0">
                <a:solidFill>
                  <a:schemeClr val="tx2"/>
                </a:solidFill>
              </a:rPr>
              <a:t>Uygulama Dönemi</a:t>
            </a:r>
            <a:endParaRPr lang="tr-TR" sz="2400" b="1" i="1" kern="0" dirty="0">
              <a:solidFill>
                <a:schemeClr val="tx2"/>
              </a:solidFill>
            </a:endParaRPr>
          </a:p>
          <a:p>
            <a:pPr marL="0" lvl="0" indent="0" algn="ctr" eaLnBrk="1" fontAlgn="auto" hangingPunct="1">
              <a:spcBef>
                <a:spcPts val="0"/>
              </a:spcBef>
              <a:spcAft>
                <a:spcPts val="0"/>
              </a:spcAft>
              <a:buNone/>
              <a:defRPr/>
            </a:pPr>
            <a:endParaRPr lang="tr-TR" sz="4400" b="1" i="1" kern="0" dirty="0">
              <a:solidFill>
                <a:srgbClr val="1F497D"/>
              </a:solidFill>
            </a:endParaRPr>
          </a:p>
        </p:txBody>
      </p:sp>
      <p:sp>
        <p:nvSpPr>
          <p:cNvPr id="12" name="Metin kutusu 11"/>
          <p:cNvSpPr txBox="1"/>
          <p:nvPr/>
        </p:nvSpPr>
        <p:spPr>
          <a:xfrm>
            <a:off x="539553" y="1964154"/>
            <a:ext cx="7902624" cy="4570482"/>
          </a:xfrm>
          <a:prstGeom prst="rect">
            <a:avLst/>
          </a:prstGeom>
          <a:noFill/>
        </p:spPr>
        <p:txBody>
          <a:bodyPr wrap="square" rtlCol="0">
            <a:spAutoFit/>
          </a:bodyPr>
          <a:lstStyle/>
          <a:p>
            <a:pPr marL="342900" indent="-342900" algn="just">
              <a:lnSpc>
                <a:spcPct val="150000"/>
              </a:lnSpc>
              <a:buFont typeface="Wingdings" panose="05000000000000000000" pitchFamily="2" charset="2"/>
              <a:buChar char="Ø"/>
              <a:defRPr/>
            </a:pPr>
            <a:r>
              <a:rPr lang="tr-TR" altLang="en-US" sz="1600" dirty="0">
                <a:solidFill>
                  <a:schemeClr val="tx2"/>
                </a:solidFill>
              </a:rPr>
              <a:t>Programın tanıtılması </a:t>
            </a:r>
          </a:p>
          <a:p>
            <a:pPr marL="342900" indent="-342900" algn="just">
              <a:lnSpc>
                <a:spcPct val="150000"/>
              </a:lnSpc>
              <a:buFont typeface="Wingdings" panose="05000000000000000000" pitchFamily="2" charset="2"/>
              <a:buChar char="Ø"/>
              <a:defRPr/>
            </a:pPr>
            <a:r>
              <a:rPr lang="tr-TR" altLang="en-US" sz="1600" dirty="0">
                <a:solidFill>
                  <a:schemeClr val="tx2"/>
                </a:solidFill>
              </a:rPr>
              <a:t>Proje teklif çağrısına çıkılması</a:t>
            </a:r>
          </a:p>
          <a:p>
            <a:pPr marL="342900" indent="-342900" algn="just">
              <a:lnSpc>
                <a:spcPct val="150000"/>
              </a:lnSpc>
              <a:buFont typeface="Wingdings" panose="05000000000000000000" pitchFamily="2" charset="2"/>
              <a:buChar char="Ø"/>
              <a:defRPr/>
            </a:pPr>
            <a:r>
              <a:rPr lang="tr-TR" altLang="en-US" sz="1600" dirty="0">
                <a:solidFill>
                  <a:schemeClr val="tx2"/>
                </a:solidFill>
              </a:rPr>
              <a:t>Proje yazma eğitimleri (kapasite geliştirme)</a:t>
            </a:r>
          </a:p>
          <a:p>
            <a:pPr marL="342900" indent="-342900" algn="just">
              <a:lnSpc>
                <a:spcPct val="150000"/>
              </a:lnSpc>
              <a:buFont typeface="Wingdings" panose="05000000000000000000" pitchFamily="2" charset="2"/>
              <a:buChar char="Ø"/>
              <a:defRPr/>
            </a:pPr>
            <a:r>
              <a:rPr lang="tr-TR" altLang="en-US" sz="1600" dirty="0">
                <a:solidFill>
                  <a:schemeClr val="tx2"/>
                </a:solidFill>
              </a:rPr>
              <a:t>Ortaklık Forumları</a:t>
            </a:r>
          </a:p>
          <a:p>
            <a:pPr marL="342900" indent="-342900" algn="just">
              <a:lnSpc>
                <a:spcPct val="150000"/>
              </a:lnSpc>
              <a:buFont typeface="Wingdings" panose="05000000000000000000" pitchFamily="2" charset="2"/>
              <a:buChar char="Ø"/>
              <a:defRPr/>
            </a:pPr>
            <a:r>
              <a:rPr lang="tr-TR" altLang="en-US" sz="1600" dirty="0">
                <a:solidFill>
                  <a:schemeClr val="tx2"/>
                </a:solidFill>
              </a:rPr>
              <a:t>Proje uygulama eğitimleri</a:t>
            </a:r>
          </a:p>
          <a:p>
            <a:pPr marL="342900" indent="-342900" algn="just">
              <a:lnSpc>
                <a:spcPct val="150000"/>
              </a:lnSpc>
              <a:buFont typeface="Wingdings" panose="05000000000000000000" pitchFamily="2" charset="2"/>
              <a:buChar char="Ø"/>
              <a:defRPr/>
            </a:pPr>
            <a:r>
              <a:rPr lang="tr-TR" altLang="en-US" sz="1600" dirty="0">
                <a:solidFill>
                  <a:schemeClr val="tx2"/>
                </a:solidFill>
              </a:rPr>
              <a:t>Yararlanıcılara günlük destek- JS ve NA</a:t>
            </a:r>
          </a:p>
          <a:p>
            <a:pPr marL="342900" indent="-342900" algn="just">
              <a:lnSpc>
                <a:spcPct val="150000"/>
              </a:lnSpc>
              <a:buFont typeface="Wingdings" panose="05000000000000000000" pitchFamily="2" charset="2"/>
              <a:buChar char="Ø"/>
              <a:defRPr/>
            </a:pPr>
            <a:r>
              <a:rPr lang="tr-TR" altLang="en-US" sz="1600" dirty="0">
                <a:solidFill>
                  <a:schemeClr val="tx2"/>
                </a:solidFill>
              </a:rPr>
              <a:t>İzleme, kontrol, değerlendirme süreçleri- JS-NS-FLC-CCP-MA</a:t>
            </a:r>
          </a:p>
          <a:p>
            <a:pPr marL="342900" indent="-342900" algn="just">
              <a:lnSpc>
                <a:spcPct val="150000"/>
              </a:lnSpc>
              <a:buFont typeface="Wingdings" panose="05000000000000000000" pitchFamily="2" charset="2"/>
              <a:buChar char="Ø"/>
              <a:defRPr/>
            </a:pPr>
            <a:r>
              <a:rPr lang="tr-TR" altLang="en-US" sz="1600" dirty="0">
                <a:solidFill>
                  <a:schemeClr val="tx2"/>
                </a:solidFill>
              </a:rPr>
              <a:t>Teknik Yardım Bütçesi yönetimi (BG-TR)</a:t>
            </a:r>
          </a:p>
          <a:p>
            <a:pPr marL="342900" indent="-342900" algn="just">
              <a:lnSpc>
                <a:spcPct val="150000"/>
              </a:lnSpc>
              <a:buFont typeface="Wingdings" panose="05000000000000000000" pitchFamily="2" charset="2"/>
              <a:buChar char="Ø"/>
              <a:defRPr/>
            </a:pPr>
            <a:r>
              <a:rPr lang="tr-TR" altLang="en-US" sz="1600" dirty="0">
                <a:solidFill>
                  <a:schemeClr val="tx2"/>
                </a:solidFill>
              </a:rPr>
              <a:t>Denetim süreci- Denetim Makamı, Denetçiler Grubu (Hazine Kontrolörleri Kurulu)</a:t>
            </a:r>
          </a:p>
          <a:p>
            <a:pPr marL="342900" indent="-342900" algn="just">
              <a:lnSpc>
                <a:spcPct val="150000"/>
              </a:lnSpc>
              <a:buFont typeface="Wingdings" panose="05000000000000000000" pitchFamily="2" charset="2"/>
              <a:buChar char="Ø"/>
              <a:defRPr/>
            </a:pPr>
            <a:r>
              <a:rPr lang="tr-TR" sz="1600" dirty="0">
                <a:solidFill>
                  <a:schemeClr val="tx2"/>
                </a:solidFill>
              </a:rPr>
              <a:t>Kapasite geliştirme (INTERACT-TESIM faaliyetleri)</a:t>
            </a:r>
          </a:p>
          <a:p>
            <a:pPr marL="342900" indent="-342900" algn="just">
              <a:lnSpc>
                <a:spcPct val="150000"/>
              </a:lnSpc>
              <a:buFont typeface="Wingdings" panose="05000000000000000000" pitchFamily="2" charset="2"/>
              <a:buChar char="Ø"/>
              <a:defRPr/>
            </a:pPr>
            <a:r>
              <a:rPr lang="tr-TR" sz="1600" dirty="0">
                <a:solidFill>
                  <a:schemeClr val="tx2"/>
                </a:solidFill>
              </a:rPr>
              <a:t>Yıllık AB SÖİ Program Toplantıları</a:t>
            </a:r>
          </a:p>
          <a:p>
            <a:pPr marL="342900" indent="-342900" algn="just">
              <a:lnSpc>
                <a:spcPct val="150000"/>
              </a:lnSpc>
              <a:buFont typeface="Wingdings" panose="05000000000000000000" pitchFamily="2" charset="2"/>
              <a:buChar char="Ø"/>
              <a:defRPr/>
            </a:pPr>
            <a:endParaRPr lang="tr-TR" altLang="en-US" dirty="0">
              <a:solidFill>
                <a:schemeClr val="tx2"/>
              </a:solidFill>
            </a:endParaRPr>
          </a:p>
        </p:txBody>
      </p:sp>
      <p:pic>
        <p:nvPicPr>
          <p:cNvPr id="9" name="Immagin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28184" y="149926"/>
            <a:ext cx="2771554" cy="933479"/>
          </a:xfrm>
          <a:prstGeom prst="rect">
            <a:avLst/>
          </a:prstGeom>
          <a:noFill/>
          <a:ln>
            <a:noFill/>
          </a:ln>
        </p:spPr>
      </p:pic>
      <p:pic>
        <p:nvPicPr>
          <p:cNvPr id="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664" y="297986"/>
            <a:ext cx="1728192" cy="519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79912" y="388757"/>
            <a:ext cx="1832557" cy="409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Tree>
    <p:extLst>
      <p:ext uri="{BB962C8B-B14F-4D97-AF65-F5344CB8AC3E}">
        <p14:creationId xmlns:p14="http://schemas.microsoft.com/office/powerpoint/2010/main" val="39122169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çerik Yer Tutucusu 1"/>
          <p:cNvSpPr>
            <a:spLocks noGrp="1"/>
          </p:cNvSpPr>
          <p:nvPr>
            <p:ph idx="4294967295"/>
          </p:nvPr>
        </p:nvSpPr>
        <p:spPr>
          <a:xfrm>
            <a:off x="539553" y="2060848"/>
            <a:ext cx="8115209" cy="4032448"/>
          </a:xfrm>
          <a:prstGeom prst="rect">
            <a:avLst/>
          </a:prstGeom>
        </p:spPr>
        <p:txBody>
          <a:bodyPr/>
          <a:lstStyle/>
          <a:p>
            <a:pPr>
              <a:defRPr/>
            </a:pPr>
            <a:r>
              <a:rPr lang="tr-TR" sz="2000" dirty="0" smtClean="0">
                <a:solidFill>
                  <a:schemeClr val="tx2"/>
                </a:solidFill>
                <a:latin typeface="Calibri" panose="020F0502020204030204" pitchFamily="34" charset="0"/>
                <a:cs typeface="Arial" panose="020B0604020202020204" pitchFamily="34" charset="0"/>
              </a:rPr>
              <a:t>Program alanında </a:t>
            </a:r>
            <a:r>
              <a:rPr lang="en-AU" sz="2000" dirty="0" err="1" smtClean="0">
                <a:solidFill>
                  <a:schemeClr val="tx2"/>
                </a:solidFill>
                <a:latin typeface="Calibri" panose="020F0502020204030204" pitchFamily="34" charset="0"/>
                <a:cs typeface="Arial" panose="020B0604020202020204" pitchFamily="34" charset="0"/>
              </a:rPr>
              <a:t>kurulmuş</a:t>
            </a:r>
            <a:r>
              <a:rPr lang="en-AU" sz="2000" dirty="0" smtClean="0">
                <a:solidFill>
                  <a:schemeClr val="tx2"/>
                </a:solidFill>
                <a:latin typeface="Calibri" panose="020F0502020204030204" pitchFamily="34" charset="0"/>
                <a:cs typeface="Arial" panose="020B0604020202020204" pitchFamily="34" charset="0"/>
              </a:rPr>
              <a:t> </a:t>
            </a:r>
            <a:r>
              <a:rPr lang="en-AU" sz="2000" dirty="0" err="1">
                <a:solidFill>
                  <a:schemeClr val="tx2"/>
                </a:solidFill>
                <a:latin typeface="Calibri" panose="020F0502020204030204" pitchFamily="34" charset="0"/>
                <a:cs typeface="Arial" panose="020B0604020202020204" pitchFamily="34" charset="0"/>
              </a:rPr>
              <a:t>tüm</a:t>
            </a:r>
            <a:r>
              <a:rPr lang="en-AU" sz="2000" dirty="0">
                <a:solidFill>
                  <a:schemeClr val="tx2"/>
                </a:solidFill>
                <a:latin typeface="Calibri" panose="020F0502020204030204" pitchFamily="34" charset="0"/>
                <a:cs typeface="Arial" panose="020B0604020202020204" pitchFamily="34" charset="0"/>
              </a:rPr>
              <a:t> </a:t>
            </a:r>
            <a:r>
              <a:rPr lang="en-AU" sz="2000" dirty="0" err="1">
                <a:solidFill>
                  <a:schemeClr val="tx2"/>
                </a:solidFill>
                <a:latin typeface="Calibri" panose="020F0502020204030204" pitchFamily="34" charset="0"/>
                <a:cs typeface="Arial" panose="020B0604020202020204" pitchFamily="34" charset="0"/>
              </a:rPr>
              <a:t>tüzel</a:t>
            </a:r>
            <a:r>
              <a:rPr lang="en-AU" sz="2000" dirty="0">
                <a:solidFill>
                  <a:schemeClr val="tx2"/>
                </a:solidFill>
                <a:latin typeface="Calibri" panose="020F0502020204030204" pitchFamily="34" charset="0"/>
                <a:cs typeface="Arial" panose="020B0604020202020204" pitchFamily="34" charset="0"/>
              </a:rPr>
              <a:t> </a:t>
            </a:r>
            <a:r>
              <a:rPr lang="en-AU" sz="2000" dirty="0" err="1" smtClean="0">
                <a:solidFill>
                  <a:schemeClr val="tx2"/>
                </a:solidFill>
                <a:latin typeface="Calibri" panose="020F0502020204030204" pitchFamily="34" charset="0"/>
                <a:cs typeface="Arial" panose="020B0604020202020204" pitchFamily="34" charset="0"/>
              </a:rPr>
              <a:t>kişilikle</a:t>
            </a:r>
            <a:r>
              <a:rPr lang="tr-TR" sz="2000" dirty="0" smtClean="0">
                <a:solidFill>
                  <a:schemeClr val="tx2"/>
                </a:solidFill>
                <a:latin typeface="Calibri" panose="020F0502020204030204" pitchFamily="34" charset="0"/>
                <a:cs typeface="Arial" panose="020B0604020202020204" pitchFamily="34" charset="0"/>
              </a:rPr>
              <a:t>r</a:t>
            </a:r>
          </a:p>
          <a:p>
            <a:pPr>
              <a:defRPr/>
            </a:pPr>
            <a:endParaRPr lang="en-AU" sz="2000" dirty="0">
              <a:solidFill>
                <a:schemeClr val="tx2"/>
              </a:solidFill>
              <a:latin typeface="Calibri" panose="020F0502020204030204" pitchFamily="34" charset="0"/>
              <a:cs typeface="Arial" panose="020B0604020202020204" pitchFamily="34" charset="0"/>
            </a:endParaRPr>
          </a:p>
          <a:p>
            <a:pPr>
              <a:defRPr/>
            </a:pPr>
            <a:r>
              <a:rPr lang="en-AU" sz="2000" dirty="0" err="1">
                <a:solidFill>
                  <a:schemeClr val="tx2"/>
                </a:solidFill>
                <a:latin typeface="Calibri" panose="020F0502020204030204" pitchFamily="34" charset="0"/>
                <a:cs typeface="Arial" panose="020B0604020202020204" pitchFamily="34" charset="0"/>
              </a:rPr>
              <a:t>Kamu</a:t>
            </a:r>
            <a:r>
              <a:rPr lang="en-AU" sz="2000" dirty="0">
                <a:solidFill>
                  <a:schemeClr val="tx2"/>
                </a:solidFill>
                <a:latin typeface="Calibri" panose="020F0502020204030204" pitchFamily="34" charset="0"/>
                <a:cs typeface="Arial" panose="020B0604020202020204" pitchFamily="34" charset="0"/>
              </a:rPr>
              <a:t> </a:t>
            </a:r>
            <a:r>
              <a:rPr lang="en-AU" sz="2000" dirty="0" smtClean="0">
                <a:solidFill>
                  <a:schemeClr val="tx2"/>
                </a:solidFill>
                <a:latin typeface="Calibri" panose="020F0502020204030204" pitchFamily="34" charset="0"/>
                <a:cs typeface="Arial" panose="020B0604020202020204" pitchFamily="34" charset="0"/>
              </a:rPr>
              <a:t>(</a:t>
            </a:r>
            <a:r>
              <a:rPr lang="en-AU" sz="2000" dirty="0" err="1" smtClean="0">
                <a:solidFill>
                  <a:schemeClr val="tx2"/>
                </a:solidFill>
                <a:latin typeface="Calibri" panose="020F0502020204030204" pitchFamily="34" charset="0"/>
                <a:cs typeface="Arial" panose="020B0604020202020204" pitchFamily="34" charset="0"/>
              </a:rPr>
              <a:t>Merkezi</a:t>
            </a:r>
            <a:r>
              <a:rPr lang="en-AU" sz="2000" dirty="0" smtClean="0">
                <a:solidFill>
                  <a:schemeClr val="tx2"/>
                </a:solidFill>
                <a:latin typeface="Calibri" panose="020F0502020204030204" pitchFamily="34" charset="0"/>
                <a:cs typeface="Arial" panose="020B0604020202020204" pitchFamily="34" charset="0"/>
              </a:rPr>
              <a:t> </a:t>
            </a:r>
            <a:r>
              <a:rPr lang="en-AU" sz="2000" dirty="0" err="1" smtClean="0">
                <a:solidFill>
                  <a:schemeClr val="tx2"/>
                </a:solidFill>
                <a:latin typeface="Calibri" panose="020F0502020204030204" pitchFamily="34" charset="0"/>
                <a:cs typeface="Arial" panose="020B0604020202020204" pitchFamily="34" charset="0"/>
              </a:rPr>
              <a:t>Yönetimler</a:t>
            </a:r>
            <a:r>
              <a:rPr lang="tr-TR" sz="2000" dirty="0" smtClean="0">
                <a:solidFill>
                  <a:schemeClr val="tx2"/>
                </a:solidFill>
                <a:latin typeface="Calibri" panose="020F0502020204030204" pitchFamily="34" charset="0"/>
                <a:cs typeface="Arial" panose="020B0604020202020204" pitchFamily="34" charset="0"/>
              </a:rPr>
              <a:t>in yerel teşkilatları</a:t>
            </a:r>
            <a:r>
              <a:rPr lang="en-AU" sz="2000" dirty="0" smtClean="0">
                <a:solidFill>
                  <a:schemeClr val="tx2"/>
                </a:solidFill>
                <a:latin typeface="Calibri" panose="020F0502020204030204" pitchFamily="34" charset="0"/>
                <a:cs typeface="Arial" panose="020B0604020202020204" pitchFamily="34" charset="0"/>
              </a:rPr>
              <a:t>, </a:t>
            </a:r>
            <a:r>
              <a:rPr lang="en-AU" sz="2000" dirty="0" err="1">
                <a:solidFill>
                  <a:schemeClr val="tx2"/>
                </a:solidFill>
                <a:latin typeface="Calibri" panose="020F0502020204030204" pitchFamily="34" charset="0"/>
                <a:cs typeface="Arial" panose="020B0604020202020204" pitchFamily="34" charset="0"/>
              </a:rPr>
              <a:t>Sektör</a:t>
            </a:r>
            <a:r>
              <a:rPr lang="en-AU" sz="2000" dirty="0">
                <a:solidFill>
                  <a:schemeClr val="tx2"/>
                </a:solidFill>
                <a:latin typeface="Calibri" panose="020F0502020204030204" pitchFamily="34" charset="0"/>
                <a:cs typeface="Arial" panose="020B0604020202020204" pitchFamily="34" charset="0"/>
              </a:rPr>
              <a:t> </a:t>
            </a:r>
            <a:r>
              <a:rPr lang="en-AU" sz="2000" dirty="0" err="1">
                <a:solidFill>
                  <a:schemeClr val="tx2"/>
                </a:solidFill>
                <a:latin typeface="Calibri" panose="020F0502020204030204" pitchFamily="34" charset="0"/>
                <a:cs typeface="Arial" panose="020B0604020202020204" pitchFamily="34" charset="0"/>
              </a:rPr>
              <a:t>Kuruluşları</a:t>
            </a:r>
            <a:r>
              <a:rPr lang="en-AU" sz="2000" dirty="0">
                <a:solidFill>
                  <a:schemeClr val="tx2"/>
                </a:solidFill>
                <a:latin typeface="Calibri" panose="020F0502020204030204" pitchFamily="34" charset="0"/>
                <a:cs typeface="Arial" panose="020B0604020202020204" pitchFamily="34" charset="0"/>
              </a:rPr>
              <a:t>, </a:t>
            </a:r>
            <a:r>
              <a:rPr lang="en-AU" sz="2000" dirty="0" err="1">
                <a:solidFill>
                  <a:schemeClr val="tx2"/>
                </a:solidFill>
                <a:latin typeface="Calibri" panose="020F0502020204030204" pitchFamily="34" charset="0"/>
                <a:cs typeface="Arial" panose="020B0604020202020204" pitchFamily="34" charset="0"/>
              </a:rPr>
              <a:t>Üniversiteler</a:t>
            </a:r>
            <a:r>
              <a:rPr lang="en-AU" sz="2000" dirty="0">
                <a:solidFill>
                  <a:schemeClr val="tx2"/>
                </a:solidFill>
                <a:latin typeface="Calibri" panose="020F0502020204030204" pitchFamily="34" charset="0"/>
                <a:cs typeface="Arial" panose="020B0604020202020204" pitchFamily="34" charset="0"/>
              </a:rPr>
              <a:t>, </a:t>
            </a:r>
            <a:r>
              <a:rPr lang="en-AU" sz="2000" dirty="0" err="1">
                <a:solidFill>
                  <a:schemeClr val="tx2"/>
                </a:solidFill>
                <a:latin typeface="Calibri" panose="020F0502020204030204" pitchFamily="34" charset="0"/>
                <a:cs typeface="Arial" panose="020B0604020202020204" pitchFamily="34" charset="0"/>
              </a:rPr>
              <a:t>Araştırma</a:t>
            </a:r>
            <a:r>
              <a:rPr lang="en-AU" sz="2000" dirty="0">
                <a:solidFill>
                  <a:schemeClr val="tx2"/>
                </a:solidFill>
                <a:latin typeface="Calibri" panose="020F0502020204030204" pitchFamily="34" charset="0"/>
                <a:cs typeface="Arial" panose="020B0604020202020204" pitchFamily="34" charset="0"/>
              </a:rPr>
              <a:t> </a:t>
            </a:r>
            <a:r>
              <a:rPr lang="en-AU" sz="2000" dirty="0" err="1">
                <a:solidFill>
                  <a:schemeClr val="tx2"/>
                </a:solidFill>
                <a:latin typeface="Calibri" panose="020F0502020204030204" pitchFamily="34" charset="0"/>
                <a:cs typeface="Arial" panose="020B0604020202020204" pitchFamily="34" charset="0"/>
              </a:rPr>
              <a:t>Merkezleri</a:t>
            </a:r>
            <a:r>
              <a:rPr lang="en-AU" sz="2000" dirty="0">
                <a:solidFill>
                  <a:schemeClr val="tx2"/>
                </a:solidFill>
                <a:latin typeface="Calibri" panose="020F0502020204030204" pitchFamily="34" charset="0"/>
                <a:cs typeface="Arial" panose="020B0604020202020204" pitchFamily="34" charset="0"/>
              </a:rPr>
              <a:t>, </a:t>
            </a:r>
            <a:r>
              <a:rPr lang="en-AU" sz="2000" dirty="0" err="1">
                <a:solidFill>
                  <a:schemeClr val="tx2"/>
                </a:solidFill>
                <a:latin typeface="Calibri" panose="020F0502020204030204" pitchFamily="34" charset="0"/>
                <a:cs typeface="Arial" panose="020B0604020202020204" pitchFamily="34" charset="0"/>
              </a:rPr>
              <a:t>Bölgeler</a:t>
            </a:r>
            <a:r>
              <a:rPr lang="en-AU" sz="2000" dirty="0">
                <a:solidFill>
                  <a:schemeClr val="tx2"/>
                </a:solidFill>
                <a:latin typeface="Calibri" panose="020F0502020204030204" pitchFamily="34" charset="0"/>
                <a:cs typeface="Arial" panose="020B0604020202020204" pitchFamily="34" charset="0"/>
              </a:rPr>
              <a:t>, </a:t>
            </a:r>
            <a:r>
              <a:rPr lang="en-AU" sz="2000" dirty="0" err="1">
                <a:solidFill>
                  <a:schemeClr val="tx2"/>
                </a:solidFill>
                <a:latin typeface="Calibri" panose="020F0502020204030204" pitchFamily="34" charset="0"/>
                <a:cs typeface="Arial" panose="020B0604020202020204" pitchFamily="34" charset="0"/>
              </a:rPr>
              <a:t>Belediyeler</a:t>
            </a:r>
            <a:r>
              <a:rPr lang="en-AU" sz="2000" dirty="0">
                <a:solidFill>
                  <a:schemeClr val="tx2"/>
                </a:solidFill>
                <a:latin typeface="Calibri" panose="020F0502020204030204" pitchFamily="34" charset="0"/>
                <a:cs typeface="Arial" panose="020B0604020202020204" pitchFamily="34" charset="0"/>
              </a:rPr>
              <a:t> vb.) ve </a:t>
            </a:r>
            <a:r>
              <a:rPr lang="en-AU" sz="2000" dirty="0" err="1">
                <a:solidFill>
                  <a:schemeClr val="tx2"/>
                </a:solidFill>
                <a:latin typeface="Calibri" panose="020F0502020204030204" pitchFamily="34" charset="0"/>
                <a:cs typeface="Arial" panose="020B0604020202020204" pitchFamily="34" charset="0"/>
              </a:rPr>
              <a:t>özel</a:t>
            </a:r>
            <a:r>
              <a:rPr lang="en-AU" sz="2000" dirty="0">
                <a:solidFill>
                  <a:schemeClr val="tx2"/>
                </a:solidFill>
                <a:latin typeface="Calibri" panose="020F0502020204030204" pitchFamily="34" charset="0"/>
                <a:cs typeface="Arial" panose="020B0604020202020204" pitchFamily="34" charset="0"/>
              </a:rPr>
              <a:t> </a:t>
            </a:r>
            <a:r>
              <a:rPr lang="en-AU" sz="2000" dirty="0" err="1">
                <a:solidFill>
                  <a:schemeClr val="tx2"/>
                </a:solidFill>
                <a:latin typeface="Calibri" panose="020F0502020204030204" pitchFamily="34" charset="0"/>
                <a:cs typeface="Arial" panose="020B0604020202020204" pitchFamily="34" charset="0"/>
              </a:rPr>
              <a:t>kuruluşlar</a:t>
            </a:r>
            <a:r>
              <a:rPr lang="en-AU" sz="2000" dirty="0">
                <a:solidFill>
                  <a:schemeClr val="tx2"/>
                </a:solidFill>
                <a:latin typeface="Calibri" panose="020F0502020204030204" pitchFamily="34" charset="0"/>
                <a:cs typeface="Arial" panose="020B0604020202020204" pitchFamily="34" charset="0"/>
              </a:rPr>
              <a:t> (</a:t>
            </a:r>
            <a:r>
              <a:rPr lang="en-AU" sz="2000" dirty="0" err="1">
                <a:solidFill>
                  <a:schemeClr val="tx2"/>
                </a:solidFill>
                <a:latin typeface="Calibri" panose="020F0502020204030204" pitchFamily="34" charset="0"/>
                <a:cs typeface="Arial" panose="020B0604020202020204" pitchFamily="34" charset="0"/>
              </a:rPr>
              <a:t>Vakıflar</a:t>
            </a:r>
            <a:r>
              <a:rPr lang="en-AU" sz="2000" dirty="0">
                <a:solidFill>
                  <a:schemeClr val="tx2"/>
                </a:solidFill>
                <a:latin typeface="Calibri" panose="020F0502020204030204" pitchFamily="34" charset="0"/>
                <a:cs typeface="Arial" panose="020B0604020202020204" pitchFamily="34" charset="0"/>
              </a:rPr>
              <a:t>, </a:t>
            </a:r>
            <a:r>
              <a:rPr lang="en-AU" sz="2000" dirty="0" err="1">
                <a:solidFill>
                  <a:schemeClr val="tx2"/>
                </a:solidFill>
                <a:latin typeface="Calibri" panose="020F0502020204030204" pitchFamily="34" charset="0"/>
                <a:cs typeface="Arial" panose="020B0604020202020204" pitchFamily="34" charset="0"/>
              </a:rPr>
              <a:t>Dernekler</a:t>
            </a:r>
            <a:r>
              <a:rPr lang="en-AU" sz="2000" dirty="0">
                <a:solidFill>
                  <a:schemeClr val="tx2"/>
                </a:solidFill>
                <a:latin typeface="Calibri" panose="020F0502020204030204" pitchFamily="34" charset="0"/>
                <a:cs typeface="Arial" panose="020B0604020202020204" pitchFamily="34" charset="0"/>
              </a:rPr>
              <a:t>, </a:t>
            </a:r>
            <a:r>
              <a:rPr lang="en-AU" sz="2000" dirty="0" err="1">
                <a:solidFill>
                  <a:schemeClr val="tx2"/>
                </a:solidFill>
                <a:latin typeface="Calibri" panose="020F0502020204030204" pitchFamily="34" charset="0"/>
                <a:cs typeface="Arial" panose="020B0604020202020204" pitchFamily="34" charset="0"/>
              </a:rPr>
              <a:t>STK'lar</a:t>
            </a:r>
            <a:r>
              <a:rPr lang="en-AU" sz="2000" dirty="0">
                <a:solidFill>
                  <a:schemeClr val="tx2"/>
                </a:solidFill>
                <a:latin typeface="Calibri" panose="020F0502020204030204" pitchFamily="34" charset="0"/>
                <a:cs typeface="Arial" panose="020B0604020202020204" pitchFamily="34" charset="0"/>
              </a:rPr>
              <a:t>, </a:t>
            </a:r>
            <a:r>
              <a:rPr lang="en-AU" sz="2000" dirty="0" err="1">
                <a:solidFill>
                  <a:schemeClr val="tx2"/>
                </a:solidFill>
                <a:latin typeface="Calibri" panose="020F0502020204030204" pitchFamily="34" charset="0"/>
                <a:cs typeface="Arial" panose="020B0604020202020204" pitchFamily="34" charset="0"/>
              </a:rPr>
              <a:t>KOBİ'ler</a:t>
            </a:r>
            <a:r>
              <a:rPr lang="en-AU" sz="2000" dirty="0" smtClean="0">
                <a:solidFill>
                  <a:schemeClr val="tx2"/>
                </a:solidFill>
                <a:latin typeface="Calibri" panose="020F0502020204030204" pitchFamily="34" charset="0"/>
                <a:cs typeface="Arial" panose="020B0604020202020204" pitchFamily="34" charset="0"/>
              </a:rPr>
              <a:t>*)</a:t>
            </a:r>
            <a:endParaRPr lang="tr-TR" sz="2000" dirty="0" smtClean="0">
              <a:solidFill>
                <a:schemeClr val="tx2"/>
              </a:solidFill>
              <a:latin typeface="Calibri" panose="020F0502020204030204" pitchFamily="34" charset="0"/>
              <a:cs typeface="Arial" panose="020B0604020202020204" pitchFamily="34" charset="0"/>
            </a:endParaRPr>
          </a:p>
          <a:p>
            <a:pPr marL="0" indent="0">
              <a:buNone/>
              <a:defRPr/>
            </a:pPr>
            <a:endParaRPr lang="en-AU" sz="2000" dirty="0">
              <a:solidFill>
                <a:schemeClr val="tx2"/>
              </a:solidFill>
              <a:latin typeface="Calibri" panose="020F0502020204030204" pitchFamily="34" charset="0"/>
              <a:cs typeface="Arial" panose="020B0604020202020204" pitchFamily="34" charset="0"/>
            </a:endParaRPr>
          </a:p>
          <a:p>
            <a:pPr>
              <a:defRPr/>
            </a:pPr>
            <a:r>
              <a:rPr lang="en-AU" sz="2000" dirty="0" err="1">
                <a:solidFill>
                  <a:schemeClr val="tx2"/>
                </a:solidFill>
                <a:latin typeface="Calibri" panose="020F0502020204030204" pitchFamily="34" charset="0"/>
                <a:cs typeface="Arial" panose="020B0604020202020204" pitchFamily="34" charset="0"/>
              </a:rPr>
              <a:t>Teklif</a:t>
            </a:r>
            <a:r>
              <a:rPr lang="en-AU" sz="2000" dirty="0">
                <a:solidFill>
                  <a:schemeClr val="tx2"/>
                </a:solidFill>
                <a:latin typeface="Calibri" panose="020F0502020204030204" pitchFamily="34" charset="0"/>
                <a:cs typeface="Arial" panose="020B0604020202020204" pitchFamily="34" charset="0"/>
              </a:rPr>
              <a:t> </a:t>
            </a:r>
            <a:r>
              <a:rPr lang="en-AU" sz="2000" dirty="0" err="1">
                <a:solidFill>
                  <a:schemeClr val="tx2"/>
                </a:solidFill>
                <a:latin typeface="Calibri" panose="020F0502020204030204" pitchFamily="34" charset="0"/>
                <a:cs typeface="Arial" panose="020B0604020202020204" pitchFamily="34" charset="0"/>
              </a:rPr>
              <a:t>çağrıları</a:t>
            </a:r>
            <a:r>
              <a:rPr lang="en-AU" sz="2000" dirty="0">
                <a:solidFill>
                  <a:schemeClr val="tx2"/>
                </a:solidFill>
                <a:latin typeface="Calibri" panose="020F0502020204030204" pitchFamily="34" charset="0"/>
                <a:cs typeface="Arial" panose="020B0604020202020204" pitchFamily="34" charset="0"/>
              </a:rPr>
              <a:t> </a:t>
            </a:r>
            <a:r>
              <a:rPr lang="en-AU" sz="2000" dirty="0" err="1">
                <a:solidFill>
                  <a:schemeClr val="tx2"/>
                </a:solidFill>
                <a:latin typeface="Calibri" panose="020F0502020204030204" pitchFamily="34" charset="0"/>
                <a:cs typeface="Arial" panose="020B0604020202020204" pitchFamily="34" charset="0"/>
              </a:rPr>
              <a:t>sırasında</a:t>
            </a:r>
            <a:r>
              <a:rPr lang="en-AU" sz="2000" dirty="0">
                <a:solidFill>
                  <a:schemeClr val="tx2"/>
                </a:solidFill>
                <a:latin typeface="Calibri" panose="020F0502020204030204" pitchFamily="34" charset="0"/>
                <a:cs typeface="Arial" panose="020B0604020202020204" pitchFamily="34" charset="0"/>
              </a:rPr>
              <a:t> </a:t>
            </a:r>
            <a:r>
              <a:rPr lang="en-AU" sz="2000" dirty="0" err="1">
                <a:solidFill>
                  <a:schemeClr val="tx2"/>
                </a:solidFill>
                <a:latin typeface="Calibri" panose="020F0502020204030204" pitchFamily="34" charset="0"/>
                <a:cs typeface="Arial" panose="020B0604020202020204" pitchFamily="34" charset="0"/>
              </a:rPr>
              <a:t>uygunluğu</a:t>
            </a:r>
            <a:r>
              <a:rPr lang="en-AU" sz="2000" dirty="0">
                <a:solidFill>
                  <a:schemeClr val="tx2"/>
                </a:solidFill>
                <a:latin typeface="Calibri" panose="020F0502020204030204" pitchFamily="34" charset="0"/>
                <a:cs typeface="Arial" panose="020B0604020202020204" pitchFamily="34" charset="0"/>
              </a:rPr>
              <a:t> </a:t>
            </a:r>
            <a:r>
              <a:rPr lang="en-AU" sz="2000" dirty="0" err="1">
                <a:solidFill>
                  <a:schemeClr val="tx2"/>
                </a:solidFill>
                <a:latin typeface="Calibri" panose="020F0502020204030204" pitchFamily="34" charset="0"/>
                <a:cs typeface="Arial" panose="020B0604020202020204" pitchFamily="34" charset="0"/>
              </a:rPr>
              <a:t>kontrol</a:t>
            </a:r>
            <a:r>
              <a:rPr lang="en-AU" sz="2000" dirty="0">
                <a:solidFill>
                  <a:schemeClr val="tx2"/>
                </a:solidFill>
                <a:latin typeface="Calibri" panose="020F0502020204030204" pitchFamily="34" charset="0"/>
                <a:cs typeface="Arial" panose="020B0604020202020204" pitchFamily="34" charset="0"/>
              </a:rPr>
              <a:t> </a:t>
            </a:r>
            <a:r>
              <a:rPr lang="en-AU" sz="2000" dirty="0" err="1">
                <a:solidFill>
                  <a:schemeClr val="tx2"/>
                </a:solidFill>
                <a:latin typeface="Calibri" panose="020F0502020204030204" pitchFamily="34" charset="0"/>
                <a:cs typeface="Arial" panose="020B0604020202020204" pitchFamily="34" charset="0"/>
              </a:rPr>
              <a:t>edilmiş</a:t>
            </a:r>
            <a:r>
              <a:rPr lang="en-AU" sz="2000" dirty="0">
                <a:solidFill>
                  <a:schemeClr val="tx2"/>
                </a:solidFill>
                <a:latin typeface="Calibri" panose="020F0502020204030204" pitchFamily="34" charset="0"/>
                <a:cs typeface="Arial" panose="020B0604020202020204" pitchFamily="34" charset="0"/>
              </a:rPr>
              <a:t> </a:t>
            </a:r>
            <a:r>
              <a:rPr lang="en-AU" sz="2000" dirty="0" err="1" smtClean="0">
                <a:solidFill>
                  <a:schemeClr val="tx2"/>
                </a:solidFill>
                <a:latin typeface="Calibri" panose="020F0502020204030204" pitchFamily="34" charset="0"/>
                <a:cs typeface="Arial" panose="020B0604020202020204" pitchFamily="34" charset="0"/>
              </a:rPr>
              <a:t>kuruluşla</a:t>
            </a:r>
            <a:r>
              <a:rPr lang="tr-TR" sz="2000" dirty="0" smtClean="0">
                <a:solidFill>
                  <a:schemeClr val="tx2"/>
                </a:solidFill>
                <a:latin typeface="Calibri" panose="020F0502020204030204" pitchFamily="34" charset="0"/>
                <a:cs typeface="Arial" panose="020B0604020202020204" pitchFamily="34" charset="0"/>
              </a:rPr>
              <a:t>r</a:t>
            </a:r>
          </a:p>
          <a:p>
            <a:pPr>
              <a:defRPr/>
            </a:pPr>
            <a:endParaRPr lang="en-AU" sz="2000" dirty="0">
              <a:solidFill>
                <a:schemeClr val="tx2"/>
              </a:solidFill>
              <a:latin typeface="Calibri" panose="020F0502020204030204" pitchFamily="34" charset="0"/>
              <a:cs typeface="Arial" panose="020B0604020202020204" pitchFamily="34" charset="0"/>
            </a:endParaRPr>
          </a:p>
          <a:p>
            <a:pPr>
              <a:defRPr/>
            </a:pPr>
            <a:r>
              <a:rPr lang="en-AU" sz="2000" dirty="0" err="1">
                <a:solidFill>
                  <a:schemeClr val="tx2"/>
                </a:solidFill>
                <a:latin typeface="Calibri" panose="020F0502020204030204" pitchFamily="34" charset="0"/>
                <a:cs typeface="Arial" panose="020B0604020202020204" pitchFamily="34" charset="0"/>
              </a:rPr>
              <a:t>Katılım</a:t>
            </a:r>
            <a:r>
              <a:rPr lang="en-AU" sz="2000" dirty="0">
                <a:solidFill>
                  <a:schemeClr val="tx2"/>
                </a:solidFill>
                <a:latin typeface="Calibri" panose="020F0502020204030204" pitchFamily="34" charset="0"/>
                <a:cs typeface="Arial" panose="020B0604020202020204" pitchFamily="34" charset="0"/>
              </a:rPr>
              <a:t> </a:t>
            </a:r>
            <a:r>
              <a:rPr lang="en-AU" sz="2000" dirty="0" err="1">
                <a:solidFill>
                  <a:schemeClr val="tx2"/>
                </a:solidFill>
                <a:latin typeface="Calibri" panose="020F0502020204030204" pitchFamily="34" charset="0"/>
                <a:cs typeface="Arial" panose="020B0604020202020204" pitchFamily="34" charset="0"/>
              </a:rPr>
              <a:t>kriterlerine</a:t>
            </a:r>
            <a:r>
              <a:rPr lang="en-AU" sz="2000" dirty="0">
                <a:solidFill>
                  <a:schemeClr val="tx2"/>
                </a:solidFill>
                <a:latin typeface="Calibri" panose="020F0502020204030204" pitchFamily="34" charset="0"/>
                <a:cs typeface="Arial" panose="020B0604020202020204" pitchFamily="34" charset="0"/>
              </a:rPr>
              <a:t> </a:t>
            </a:r>
            <a:r>
              <a:rPr lang="en-AU" sz="2000" dirty="0" err="1">
                <a:solidFill>
                  <a:schemeClr val="tx2"/>
                </a:solidFill>
                <a:latin typeface="Calibri" panose="020F0502020204030204" pitchFamily="34" charset="0"/>
                <a:cs typeface="Arial" panose="020B0604020202020204" pitchFamily="34" charset="0"/>
              </a:rPr>
              <a:t>ilişkin</a:t>
            </a:r>
            <a:r>
              <a:rPr lang="en-AU" sz="2000" dirty="0">
                <a:solidFill>
                  <a:schemeClr val="tx2"/>
                </a:solidFill>
                <a:latin typeface="Calibri" panose="020F0502020204030204" pitchFamily="34" charset="0"/>
                <a:cs typeface="Arial" panose="020B0604020202020204" pitchFamily="34" charset="0"/>
              </a:rPr>
              <a:t> </a:t>
            </a:r>
            <a:r>
              <a:rPr lang="en-AU" sz="2000" dirty="0" err="1">
                <a:solidFill>
                  <a:schemeClr val="tx2"/>
                </a:solidFill>
                <a:latin typeface="Calibri" panose="020F0502020204030204" pitchFamily="34" charset="0"/>
                <a:cs typeface="Arial" panose="020B0604020202020204" pitchFamily="34" charset="0"/>
              </a:rPr>
              <a:t>gerekli</a:t>
            </a:r>
            <a:r>
              <a:rPr lang="en-AU" sz="2000" dirty="0">
                <a:solidFill>
                  <a:schemeClr val="tx2"/>
                </a:solidFill>
                <a:latin typeface="Calibri" panose="020F0502020204030204" pitchFamily="34" charset="0"/>
                <a:cs typeface="Arial" panose="020B0604020202020204" pitchFamily="34" charset="0"/>
              </a:rPr>
              <a:t> </a:t>
            </a:r>
            <a:r>
              <a:rPr lang="en-AU" sz="2000" dirty="0" err="1">
                <a:solidFill>
                  <a:schemeClr val="tx2"/>
                </a:solidFill>
                <a:latin typeface="Calibri" panose="020F0502020204030204" pitchFamily="34" charset="0"/>
                <a:cs typeface="Arial" panose="020B0604020202020204" pitchFamily="34" charset="0"/>
              </a:rPr>
              <a:t>bilgiler</a:t>
            </a:r>
            <a:r>
              <a:rPr lang="en-AU" sz="2000" dirty="0">
                <a:solidFill>
                  <a:schemeClr val="tx2"/>
                </a:solidFill>
                <a:latin typeface="Calibri" panose="020F0502020204030204" pitchFamily="34" charset="0"/>
                <a:cs typeface="Arial" panose="020B0604020202020204" pitchFamily="34" charset="0"/>
              </a:rPr>
              <a:t> </a:t>
            </a:r>
            <a:r>
              <a:rPr lang="en-AU" sz="2000" dirty="0" err="1">
                <a:solidFill>
                  <a:schemeClr val="tx2"/>
                </a:solidFill>
                <a:latin typeface="Calibri" panose="020F0502020204030204" pitchFamily="34" charset="0"/>
                <a:cs typeface="Arial" panose="020B0604020202020204" pitchFamily="34" charset="0"/>
              </a:rPr>
              <a:t>teklif</a:t>
            </a:r>
            <a:r>
              <a:rPr lang="en-AU" sz="2000" dirty="0">
                <a:solidFill>
                  <a:schemeClr val="tx2"/>
                </a:solidFill>
                <a:latin typeface="Calibri" panose="020F0502020204030204" pitchFamily="34" charset="0"/>
                <a:cs typeface="Arial" panose="020B0604020202020204" pitchFamily="34" charset="0"/>
              </a:rPr>
              <a:t> </a:t>
            </a:r>
            <a:r>
              <a:rPr lang="en-AU" sz="2000" dirty="0" err="1">
                <a:solidFill>
                  <a:schemeClr val="tx2"/>
                </a:solidFill>
                <a:latin typeface="Calibri" panose="020F0502020204030204" pitchFamily="34" charset="0"/>
                <a:cs typeface="Arial" panose="020B0604020202020204" pitchFamily="34" charset="0"/>
              </a:rPr>
              <a:t>çağrılarına</a:t>
            </a:r>
            <a:r>
              <a:rPr lang="en-AU" sz="2000" dirty="0">
                <a:solidFill>
                  <a:schemeClr val="tx2"/>
                </a:solidFill>
                <a:latin typeface="Calibri" panose="020F0502020204030204" pitchFamily="34" charset="0"/>
                <a:cs typeface="Arial" panose="020B0604020202020204" pitchFamily="34" charset="0"/>
              </a:rPr>
              <a:t> </a:t>
            </a:r>
            <a:r>
              <a:rPr lang="en-AU" sz="2000" dirty="0" err="1">
                <a:solidFill>
                  <a:schemeClr val="tx2"/>
                </a:solidFill>
                <a:latin typeface="Calibri" panose="020F0502020204030204" pitchFamily="34" charset="0"/>
                <a:cs typeface="Arial" panose="020B0604020202020204" pitchFamily="34" charset="0"/>
              </a:rPr>
              <a:t>dahil</a:t>
            </a:r>
            <a:r>
              <a:rPr lang="en-AU" sz="2000" dirty="0">
                <a:solidFill>
                  <a:schemeClr val="tx2"/>
                </a:solidFill>
                <a:latin typeface="Calibri" panose="020F0502020204030204" pitchFamily="34" charset="0"/>
                <a:cs typeface="Arial" panose="020B0604020202020204" pitchFamily="34" charset="0"/>
              </a:rPr>
              <a:t> </a:t>
            </a:r>
            <a:r>
              <a:rPr lang="en-AU" sz="2000" dirty="0" err="1" smtClean="0">
                <a:solidFill>
                  <a:schemeClr val="tx2"/>
                </a:solidFill>
                <a:latin typeface="Calibri" panose="020F0502020204030204" pitchFamily="34" charset="0"/>
                <a:cs typeface="Arial" panose="020B0604020202020204" pitchFamily="34" charset="0"/>
              </a:rPr>
              <a:t>edilecektir</a:t>
            </a:r>
            <a:endParaRPr lang="tr-TR" sz="1000" dirty="0">
              <a:solidFill>
                <a:schemeClr val="tx2"/>
              </a:solidFill>
              <a:latin typeface="Calibri" panose="020F0502020204030204" pitchFamily="34" charset="0"/>
              <a:cs typeface="Arial" panose="020B0604020202020204" pitchFamily="34" charset="0"/>
            </a:endParaRPr>
          </a:p>
          <a:p>
            <a:pPr>
              <a:defRPr/>
            </a:pPr>
            <a:endParaRPr lang="en-AU" sz="2000" b="1" dirty="0">
              <a:solidFill>
                <a:srgbClr val="002060"/>
              </a:solidFill>
              <a:ea typeface="ＭＳ Ｐゴシック" panose="020B0600070205080204" pitchFamily="34" charset="-128"/>
              <a:cs typeface="Arial" panose="020B0604020202020204" pitchFamily="34" charset="0"/>
            </a:endParaRPr>
          </a:p>
          <a:p>
            <a:pPr marL="0" indent="0">
              <a:buNone/>
              <a:defRPr/>
            </a:pPr>
            <a:r>
              <a:rPr lang="it-IT" sz="2000" dirty="0">
                <a:solidFill>
                  <a:schemeClr val="tx2"/>
                </a:solidFill>
                <a:latin typeface="Calibri" panose="020F0502020204030204" pitchFamily="34" charset="0"/>
                <a:cs typeface="Arial" panose="020B0604020202020204" pitchFamily="34" charset="0"/>
              </a:rPr>
              <a:t>* </a:t>
            </a:r>
            <a:r>
              <a:rPr lang="it-IT" sz="1600" dirty="0">
                <a:solidFill>
                  <a:schemeClr val="tx2"/>
                </a:solidFill>
                <a:latin typeface="Calibri" panose="020F0502020204030204" pitchFamily="34" charset="0"/>
                <a:cs typeface="Arial" panose="020B0604020202020204" pitchFamily="34" charset="0"/>
              </a:rPr>
              <a:t>Devlet yardımı hükümleri geçerlidir</a:t>
            </a:r>
          </a:p>
          <a:p>
            <a:pPr marL="285750" lvl="0" indent="-285750" algn="just" eaLnBrk="1" fontAlgn="auto" hangingPunct="1">
              <a:lnSpc>
                <a:spcPct val="150000"/>
              </a:lnSpc>
              <a:spcBef>
                <a:spcPts val="0"/>
              </a:spcBef>
              <a:spcAft>
                <a:spcPts val="0"/>
              </a:spcAft>
              <a:buFont typeface="Wingdings" panose="05000000000000000000" pitchFamily="2" charset="2"/>
              <a:buChar char="Ø"/>
              <a:defRPr/>
            </a:pPr>
            <a:endParaRPr lang="tr-TR" altLang="en-US" sz="2000" b="1" dirty="0" smtClean="0">
              <a:solidFill>
                <a:srgbClr val="1F497D"/>
              </a:solidFill>
              <a:latin typeface="Arial" panose="020B0604020202020204" pitchFamily="34" charset="0"/>
            </a:endParaRPr>
          </a:p>
        </p:txBody>
      </p:sp>
      <p:sp>
        <p:nvSpPr>
          <p:cNvPr id="6" name="Dikdörtgen 5"/>
          <p:cNvSpPr/>
          <p:nvPr/>
        </p:nvSpPr>
        <p:spPr>
          <a:xfrm>
            <a:off x="395536" y="1367493"/>
            <a:ext cx="8568952" cy="423449"/>
          </a:xfrm>
          <a:prstGeom prst="rect">
            <a:avLst/>
          </a:prstGeom>
        </p:spPr>
        <p:txBody>
          <a:bodyPr wrap="square">
            <a:spAutoFit/>
          </a:bodyPr>
          <a:lstStyle/>
          <a:p>
            <a:pPr algn="just">
              <a:lnSpc>
                <a:spcPct val="150000"/>
              </a:lnSpc>
              <a:defRPr/>
            </a:pPr>
            <a:endParaRPr lang="tr-TR" altLang="en-US" sz="1600" dirty="0">
              <a:solidFill>
                <a:schemeClr val="tx2"/>
              </a:solidFill>
            </a:endParaRPr>
          </a:p>
        </p:txBody>
      </p:sp>
      <p:sp>
        <p:nvSpPr>
          <p:cNvPr id="7" name="Metin kutusu 6"/>
          <p:cNvSpPr txBox="1"/>
          <p:nvPr/>
        </p:nvSpPr>
        <p:spPr>
          <a:xfrm>
            <a:off x="924749" y="1422122"/>
            <a:ext cx="7344816" cy="646331"/>
          </a:xfrm>
          <a:prstGeom prst="rect">
            <a:avLst/>
          </a:prstGeom>
          <a:noFill/>
        </p:spPr>
        <p:txBody>
          <a:bodyPr wrap="square" rtlCol="0">
            <a:spAutoFit/>
          </a:bodyPr>
          <a:lstStyle/>
          <a:p>
            <a:pPr marL="0" lvl="0" indent="0" algn="ctr" eaLnBrk="1" fontAlgn="auto" hangingPunct="1">
              <a:spcBef>
                <a:spcPts val="0"/>
              </a:spcBef>
              <a:spcAft>
                <a:spcPts val="0"/>
              </a:spcAft>
              <a:buNone/>
              <a:defRPr/>
            </a:pPr>
            <a:r>
              <a:rPr lang="tr-TR" sz="3600" b="1" kern="0" dirty="0" smtClean="0">
                <a:solidFill>
                  <a:srgbClr val="1F497D"/>
                </a:solidFill>
              </a:rPr>
              <a:t>Kimler Yararlanabilir</a:t>
            </a:r>
            <a:endParaRPr lang="tr-TR" sz="3600" b="1" i="1" kern="0" dirty="0">
              <a:solidFill>
                <a:srgbClr val="1F497D"/>
              </a:solidFill>
            </a:endParaRPr>
          </a:p>
        </p:txBody>
      </p:sp>
      <p:pic>
        <p:nvPicPr>
          <p:cNvPr id="12" name="Immagin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7971" y="209256"/>
            <a:ext cx="2267498" cy="667516"/>
          </a:xfrm>
          <a:prstGeom prst="rect">
            <a:avLst/>
          </a:prstGeom>
          <a:noFill/>
          <a:ln>
            <a:noFill/>
          </a:ln>
        </p:spPr>
      </p:pic>
      <p:pic>
        <p:nvPicPr>
          <p:cNvPr id="1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663" y="297986"/>
            <a:ext cx="1925575" cy="578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79912" y="388757"/>
            <a:ext cx="1832557" cy="409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Tree>
    <p:extLst>
      <p:ext uri="{BB962C8B-B14F-4D97-AF65-F5344CB8AC3E}">
        <p14:creationId xmlns:p14="http://schemas.microsoft.com/office/powerpoint/2010/main" val="3264516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8" name="12 İçerik Yer Tutucusu"/>
          <p:cNvSpPr>
            <a:spLocks noGrp="1"/>
          </p:cNvSpPr>
          <p:nvPr>
            <p:ph idx="4294967295"/>
          </p:nvPr>
        </p:nvSpPr>
        <p:spPr>
          <a:xfrm>
            <a:off x="721713" y="1779306"/>
            <a:ext cx="7419138" cy="478991"/>
          </a:xfrm>
          <a:prstGeom prst="rect">
            <a:avLst/>
          </a:prstGeom>
        </p:spPr>
        <p:txBody>
          <a:bodyPr/>
          <a:lstStyle/>
          <a:p>
            <a:pPr eaLnBrk="1" hangingPunct="1">
              <a:buFontTx/>
              <a:buNone/>
            </a:pPr>
            <a:endParaRPr lang="tr-TR" altLang="tr-TR" sz="849" b="1">
              <a:solidFill>
                <a:srgbClr val="333399"/>
              </a:solidFill>
              <a:latin typeface="Arial" panose="020B0604020202020204" pitchFamily="34" charset="0"/>
            </a:endParaRPr>
          </a:p>
          <a:p>
            <a:pPr eaLnBrk="1" hangingPunct="1">
              <a:buFontTx/>
              <a:buNone/>
            </a:pPr>
            <a:r>
              <a:rPr lang="tr-TR" altLang="tr-TR" sz="2263" b="1">
                <a:solidFill>
                  <a:srgbClr val="333399"/>
                </a:solidFill>
                <a:latin typeface="Arial" panose="020B0604020202020204" pitchFamily="34" charset="0"/>
              </a:rPr>
              <a:t>	</a:t>
            </a:r>
            <a:endParaRPr lang="tr-TR" altLang="tr-TR" sz="1697">
              <a:solidFill>
                <a:srgbClr val="333399"/>
              </a:solidFill>
              <a:latin typeface="Arial" panose="020B0604020202020204" pitchFamily="34" charset="0"/>
            </a:endParaRPr>
          </a:p>
        </p:txBody>
      </p:sp>
      <p:sp>
        <p:nvSpPr>
          <p:cNvPr id="23559" name="12 İçerik Yer Tutucusu"/>
          <p:cNvSpPr txBox="1">
            <a:spLocks/>
          </p:cNvSpPr>
          <p:nvPr/>
        </p:nvSpPr>
        <p:spPr bwMode="auto">
          <a:xfrm>
            <a:off x="837333" y="1168084"/>
            <a:ext cx="7740994" cy="4094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ts val="566"/>
              </a:spcBef>
              <a:buNone/>
            </a:pPr>
            <a:endParaRPr lang="tr-TR" altLang="en-US" sz="943" b="1" dirty="0">
              <a:solidFill>
                <a:schemeClr val="tx2"/>
              </a:solidFill>
              <a:ea typeface="ＭＳ Ｐゴシック" panose="020B0600070205080204" pitchFamily="34" charset="-128"/>
            </a:endParaRPr>
          </a:p>
          <a:p>
            <a:pPr algn="ctr">
              <a:buFont typeface="Arial" panose="020B0604020202020204" pitchFamily="34" charset="0"/>
              <a:buNone/>
            </a:pPr>
            <a:endParaRPr lang="tr-TR" altLang="en-US" sz="1697" dirty="0">
              <a:solidFill>
                <a:schemeClr val="tx2"/>
              </a:solidFill>
              <a:latin typeface="Times New Roman" panose="02020603050405020304" pitchFamily="18" charset="0"/>
              <a:ea typeface="ＭＳ Ｐゴシック" panose="020B0600070205080204" pitchFamily="34" charset="-128"/>
            </a:endParaRPr>
          </a:p>
          <a:p>
            <a:pPr algn="ctr">
              <a:buFont typeface="Arial" panose="020B0604020202020204" pitchFamily="34" charset="0"/>
              <a:buNone/>
            </a:pPr>
            <a:endParaRPr lang="tr-TR" altLang="en-US" sz="1697" dirty="0">
              <a:solidFill>
                <a:schemeClr val="tx2"/>
              </a:solidFill>
              <a:latin typeface="Times New Roman" panose="02020603050405020304" pitchFamily="18" charset="0"/>
              <a:ea typeface="ＭＳ Ｐゴシック" panose="020B0600070205080204" pitchFamily="34" charset="-128"/>
            </a:endParaRPr>
          </a:p>
          <a:p>
            <a:pPr algn="ctr">
              <a:buFont typeface="Arial" panose="020B0604020202020204" pitchFamily="34" charset="0"/>
              <a:buNone/>
            </a:pPr>
            <a:r>
              <a:rPr lang="tr-TR" altLang="en-US" sz="2735" b="1" dirty="0">
                <a:solidFill>
                  <a:schemeClr val="tx2"/>
                </a:solidFill>
                <a:latin typeface="Arial" panose="020B0604020202020204" pitchFamily="34" charset="0"/>
                <a:ea typeface="ＭＳ Ｐゴシック" panose="020B0600070205080204" pitchFamily="34" charset="-128"/>
              </a:rPr>
              <a:t>BULGARİSTAN-TÜRKİYE SINIR ÖTESİ İŞBİRLİĞİ PROGRAMI </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3140968"/>
            <a:ext cx="4123841" cy="1239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Tree>
    <p:extLst>
      <p:ext uri="{BB962C8B-B14F-4D97-AF65-F5344CB8AC3E}">
        <p14:creationId xmlns:p14="http://schemas.microsoft.com/office/powerpoint/2010/main" val="7061280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1 Başlık"/>
          <p:cNvSpPr>
            <a:spLocks noGrp="1"/>
          </p:cNvSpPr>
          <p:nvPr>
            <p:ph type="title" idx="4294967295"/>
          </p:nvPr>
        </p:nvSpPr>
        <p:spPr>
          <a:xfrm>
            <a:off x="1331640" y="262337"/>
            <a:ext cx="7632848" cy="779510"/>
          </a:xfrm>
          <a:prstGeom prst="rect">
            <a:avLst/>
          </a:prstGeom>
        </p:spPr>
        <p:txBody>
          <a:bodyPr rtlCol="0" anchor="ctr">
            <a:normAutofit/>
          </a:bodyPr>
          <a:lstStyle/>
          <a:p>
            <a:pPr marL="357187">
              <a:spcAft>
                <a:spcPts val="600"/>
              </a:spcAft>
              <a:defRPr/>
            </a:pPr>
            <a:r>
              <a:rPr lang="tr-TR" sz="2000" b="1" spc="-150" dirty="0">
                <a:solidFill>
                  <a:srgbClr val="002060"/>
                </a:solidFill>
                <a:cs typeface="Arial" panose="020B0604020202020204" pitchFamily="34" charset="0"/>
              </a:rPr>
              <a:t>                                          </a:t>
            </a:r>
          </a:p>
        </p:txBody>
      </p:sp>
      <p:sp>
        <p:nvSpPr>
          <p:cNvPr id="3" name="Dikdörtgen 2"/>
          <p:cNvSpPr/>
          <p:nvPr/>
        </p:nvSpPr>
        <p:spPr>
          <a:xfrm>
            <a:off x="1267710" y="383566"/>
            <a:ext cx="5429562" cy="461665"/>
          </a:xfrm>
          <a:prstGeom prst="rect">
            <a:avLst/>
          </a:prstGeom>
        </p:spPr>
        <p:txBody>
          <a:bodyPr wrap="square">
            <a:spAutoFit/>
          </a:bodyPr>
          <a:lstStyle/>
          <a:p>
            <a:pPr algn="ctr"/>
            <a:r>
              <a:rPr lang="tr-TR" sz="2400" b="1" spc="-150" dirty="0">
                <a:solidFill>
                  <a:srgbClr val="002060"/>
                </a:solidFill>
                <a:latin typeface="Calibri"/>
                <a:ea typeface="+mj-ea"/>
              </a:rPr>
              <a:t>  Bulgaristan-Türkiye SÖİ Programı</a:t>
            </a:r>
            <a:endParaRPr lang="tr-TR" sz="2400" dirty="0"/>
          </a:p>
        </p:txBody>
      </p:sp>
      <p:pic>
        <p:nvPicPr>
          <p:cNvPr id="7" name="13 İçerik Yer Tutucusu" descr="Program Areas.bmp"/>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642402"/>
            <a:ext cx="4009011" cy="3618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Dikdörtgen 8"/>
          <p:cNvSpPr/>
          <p:nvPr/>
        </p:nvSpPr>
        <p:spPr>
          <a:xfrm>
            <a:off x="4716016" y="1642249"/>
            <a:ext cx="3600400" cy="3133807"/>
          </a:xfrm>
          <a:prstGeom prst="rect">
            <a:avLst/>
          </a:prstGeom>
          <a:noFill/>
        </p:spPr>
        <p:txBody>
          <a:bodyPr wrap="square">
            <a:spAutoFit/>
          </a:bodyPr>
          <a:lstStyle/>
          <a:p>
            <a:pPr eaLnBrk="1" fontAlgn="auto" hangingPunct="1">
              <a:spcBef>
                <a:spcPts val="0"/>
              </a:spcBef>
              <a:spcAft>
                <a:spcPts val="0"/>
              </a:spcAft>
              <a:defRPr/>
            </a:pPr>
            <a:r>
              <a:rPr lang="en-US" b="1" dirty="0" err="1">
                <a:solidFill>
                  <a:srgbClr val="1F497D"/>
                </a:solidFill>
                <a:latin typeface="Calibri"/>
                <a:cs typeface="+mn-cs"/>
              </a:rPr>
              <a:t>Bulgaristan</a:t>
            </a:r>
            <a:r>
              <a:rPr lang="en-US" dirty="0">
                <a:solidFill>
                  <a:srgbClr val="1F497D"/>
                </a:solidFill>
                <a:latin typeface="Calibri"/>
                <a:cs typeface="+mn-cs"/>
              </a:rPr>
              <a:t>:</a:t>
            </a:r>
            <a:endParaRPr lang="tr-TR" dirty="0">
              <a:solidFill>
                <a:srgbClr val="1F497D"/>
              </a:solidFill>
              <a:latin typeface="Calibri"/>
              <a:cs typeface="+mn-cs"/>
            </a:endParaRPr>
          </a:p>
          <a:p>
            <a:pPr eaLnBrk="1" fontAlgn="auto" hangingPunct="1">
              <a:spcBef>
                <a:spcPts val="0"/>
              </a:spcBef>
              <a:spcAft>
                <a:spcPts val="0"/>
              </a:spcAft>
              <a:defRPr/>
            </a:pPr>
            <a:endParaRPr lang="en-US" dirty="0">
              <a:solidFill>
                <a:srgbClr val="1F497D"/>
              </a:solidFill>
              <a:latin typeface="Calibri"/>
              <a:cs typeface="+mn-cs"/>
            </a:endParaRPr>
          </a:p>
          <a:p>
            <a:pPr marL="285750" indent="-285750" eaLnBrk="1" fontAlgn="auto" hangingPunct="1">
              <a:spcBef>
                <a:spcPts val="0"/>
              </a:spcBef>
              <a:spcAft>
                <a:spcPts val="0"/>
              </a:spcAft>
              <a:buFont typeface="Arial" panose="020B0604020202020204" pitchFamily="34" charset="0"/>
              <a:buChar char="•"/>
              <a:defRPr/>
            </a:pPr>
            <a:r>
              <a:rPr lang="en-US" dirty="0" err="1">
                <a:solidFill>
                  <a:srgbClr val="1F497D"/>
                </a:solidFill>
                <a:latin typeface="Calibri"/>
                <a:cs typeface="+mn-cs"/>
              </a:rPr>
              <a:t>Burgaz</a:t>
            </a:r>
            <a:r>
              <a:rPr lang="en-US" dirty="0">
                <a:solidFill>
                  <a:srgbClr val="1F497D"/>
                </a:solidFill>
                <a:latin typeface="Calibri"/>
                <a:cs typeface="+mn-cs"/>
              </a:rPr>
              <a:t> </a:t>
            </a:r>
            <a:r>
              <a:rPr lang="en-US" dirty="0" err="1">
                <a:solidFill>
                  <a:srgbClr val="1F497D"/>
                </a:solidFill>
                <a:latin typeface="Calibri"/>
                <a:cs typeface="+mn-cs"/>
              </a:rPr>
              <a:t>İdari</a:t>
            </a:r>
            <a:r>
              <a:rPr lang="en-US" dirty="0">
                <a:solidFill>
                  <a:srgbClr val="1F497D"/>
                </a:solidFill>
                <a:latin typeface="Calibri"/>
                <a:cs typeface="+mn-cs"/>
              </a:rPr>
              <a:t> </a:t>
            </a:r>
            <a:r>
              <a:rPr lang="en-US" dirty="0" err="1">
                <a:solidFill>
                  <a:srgbClr val="1F497D"/>
                </a:solidFill>
                <a:latin typeface="Calibri"/>
                <a:cs typeface="+mn-cs"/>
              </a:rPr>
              <a:t>Bölgesi</a:t>
            </a:r>
            <a:r>
              <a:rPr lang="en-US" dirty="0">
                <a:solidFill>
                  <a:srgbClr val="1F497D"/>
                </a:solidFill>
                <a:latin typeface="Calibri"/>
                <a:cs typeface="+mn-cs"/>
              </a:rPr>
              <a:t> (13 Belediye)</a:t>
            </a:r>
          </a:p>
          <a:p>
            <a:pPr marL="285750" indent="-285750" eaLnBrk="1" fontAlgn="auto" hangingPunct="1">
              <a:spcBef>
                <a:spcPts val="0"/>
              </a:spcBef>
              <a:spcAft>
                <a:spcPts val="0"/>
              </a:spcAft>
              <a:buFont typeface="Arial" panose="020B0604020202020204" pitchFamily="34" charset="0"/>
              <a:buChar char="•"/>
              <a:defRPr/>
            </a:pPr>
            <a:r>
              <a:rPr lang="en-US" dirty="0" err="1">
                <a:solidFill>
                  <a:srgbClr val="1F497D"/>
                </a:solidFill>
                <a:latin typeface="Calibri"/>
                <a:cs typeface="+mn-cs"/>
              </a:rPr>
              <a:t>Hasköy</a:t>
            </a:r>
            <a:r>
              <a:rPr lang="en-US" dirty="0">
                <a:solidFill>
                  <a:srgbClr val="1F497D"/>
                </a:solidFill>
                <a:latin typeface="Calibri"/>
                <a:cs typeface="+mn-cs"/>
              </a:rPr>
              <a:t> </a:t>
            </a:r>
            <a:r>
              <a:rPr lang="en-US" dirty="0" err="1">
                <a:solidFill>
                  <a:srgbClr val="1F497D"/>
                </a:solidFill>
                <a:latin typeface="Calibri"/>
                <a:cs typeface="+mn-cs"/>
              </a:rPr>
              <a:t>İdari</a:t>
            </a:r>
            <a:r>
              <a:rPr lang="en-US" dirty="0">
                <a:solidFill>
                  <a:srgbClr val="1F497D"/>
                </a:solidFill>
                <a:latin typeface="Calibri"/>
                <a:cs typeface="+mn-cs"/>
              </a:rPr>
              <a:t> </a:t>
            </a:r>
            <a:r>
              <a:rPr lang="en-US" dirty="0" err="1">
                <a:solidFill>
                  <a:srgbClr val="1F497D"/>
                </a:solidFill>
                <a:latin typeface="Calibri"/>
                <a:cs typeface="+mn-cs"/>
              </a:rPr>
              <a:t>Bölgesi</a:t>
            </a:r>
            <a:r>
              <a:rPr lang="en-US" dirty="0">
                <a:solidFill>
                  <a:srgbClr val="1F497D"/>
                </a:solidFill>
                <a:latin typeface="Calibri"/>
                <a:cs typeface="+mn-cs"/>
              </a:rPr>
              <a:t> (11 Belediye)</a:t>
            </a:r>
          </a:p>
          <a:p>
            <a:pPr marL="285750" indent="-285750" eaLnBrk="1" fontAlgn="auto" hangingPunct="1">
              <a:spcBef>
                <a:spcPts val="0"/>
              </a:spcBef>
              <a:spcAft>
                <a:spcPts val="0"/>
              </a:spcAft>
              <a:buFont typeface="Arial" panose="020B0604020202020204" pitchFamily="34" charset="0"/>
              <a:buChar char="•"/>
              <a:defRPr/>
            </a:pPr>
            <a:r>
              <a:rPr lang="en-US" dirty="0">
                <a:solidFill>
                  <a:srgbClr val="1F497D"/>
                </a:solidFill>
                <a:latin typeface="Calibri"/>
                <a:cs typeface="+mn-cs"/>
              </a:rPr>
              <a:t>Yambol </a:t>
            </a:r>
            <a:r>
              <a:rPr lang="en-US" dirty="0" err="1">
                <a:solidFill>
                  <a:srgbClr val="1F497D"/>
                </a:solidFill>
                <a:latin typeface="Calibri"/>
                <a:cs typeface="+mn-cs"/>
              </a:rPr>
              <a:t>İdari</a:t>
            </a:r>
            <a:r>
              <a:rPr lang="en-US" dirty="0">
                <a:solidFill>
                  <a:srgbClr val="1F497D"/>
                </a:solidFill>
                <a:latin typeface="Calibri"/>
                <a:cs typeface="+mn-cs"/>
              </a:rPr>
              <a:t> </a:t>
            </a:r>
            <a:r>
              <a:rPr lang="en-US" dirty="0" err="1">
                <a:solidFill>
                  <a:srgbClr val="1F497D"/>
                </a:solidFill>
                <a:latin typeface="Calibri"/>
                <a:cs typeface="+mn-cs"/>
              </a:rPr>
              <a:t>Bölgesi</a:t>
            </a:r>
            <a:r>
              <a:rPr lang="en-US" dirty="0">
                <a:solidFill>
                  <a:srgbClr val="1F497D"/>
                </a:solidFill>
                <a:latin typeface="Calibri"/>
                <a:cs typeface="+mn-cs"/>
              </a:rPr>
              <a:t> (5 Belediye)</a:t>
            </a:r>
          </a:p>
          <a:p>
            <a:pPr eaLnBrk="1" fontAlgn="auto" hangingPunct="1">
              <a:spcBef>
                <a:spcPts val="0"/>
              </a:spcBef>
              <a:spcAft>
                <a:spcPts val="0"/>
              </a:spcAft>
              <a:defRPr/>
            </a:pPr>
            <a:endParaRPr lang="en-US" dirty="0">
              <a:solidFill>
                <a:srgbClr val="1F497D"/>
              </a:solidFill>
              <a:latin typeface="Calibri"/>
              <a:cs typeface="+mn-cs"/>
            </a:endParaRPr>
          </a:p>
          <a:p>
            <a:pPr eaLnBrk="1" fontAlgn="auto" hangingPunct="1">
              <a:spcBef>
                <a:spcPts val="0"/>
              </a:spcBef>
              <a:spcAft>
                <a:spcPts val="0"/>
              </a:spcAft>
              <a:defRPr/>
            </a:pPr>
            <a:r>
              <a:rPr lang="en-US" b="1" dirty="0" err="1">
                <a:solidFill>
                  <a:srgbClr val="1F497D"/>
                </a:solidFill>
                <a:latin typeface="Calibri"/>
                <a:cs typeface="+mn-cs"/>
              </a:rPr>
              <a:t>Türkiye</a:t>
            </a:r>
            <a:r>
              <a:rPr lang="en-US" dirty="0">
                <a:solidFill>
                  <a:srgbClr val="1F497D"/>
                </a:solidFill>
                <a:latin typeface="Calibri"/>
                <a:cs typeface="+mn-cs"/>
              </a:rPr>
              <a:t>:</a:t>
            </a:r>
          </a:p>
          <a:p>
            <a:pPr eaLnBrk="1" fontAlgn="auto" hangingPunct="1">
              <a:spcBef>
                <a:spcPts val="0"/>
              </a:spcBef>
              <a:spcAft>
                <a:spcPts val="0"/>
              </a:spcAft>
              <a:defRPr/>
            </a:pPr>
            <a:endParaRPr lang="en-US" dirty="0">
              <a:solidFill>
                <a:srgbClr val="1F497D"/>
              </a:solidFill>
              <a:latin typeface="Calibri"/>
              <a:cs typeface="+mn-cs"/>
            </a:endParaRPr>
          </a:p>
          <a:p>
            <a:pPr marL="285750" indent="-285750" eaLnBrk="1" fontAlgn="auto" hangingPunct="1">
              <a:spcBef>
                <a:spcPts val="0"/>
              </a:spcBef>
              <a:spcAft>
                <a:spcPts val="0"/>
              </a:spcAft>
              <a:buFont typeface="Arial" panose="020B0604020202020204" pitchFamily="34" charset="0"/>
              <a:buChar char="•"/>
              <a:defRPr/>
            </a:pPr>
            <a:r>
              <a:rPr lang="en-US" dirty="0">
                <a:solidFill>
                  <a:srgbClr val="1F497D"/>
                </a:solidFill>
                <a:latin typeface="Calibri"/>
                <a:cs typeface="+mn-cs"/>
              </a:rPr>
              <a:t>Edirne İli (9 Belediye)</a:t>
            </a:r>
          </a:p>
          <a:p>
            <a:pPr marL="285750" indent="-285750" eaLnBrk="1" fontAlgn="auto" hangingPunct="1">
              <a:spcBef>
                <a:spcPts val="0"/>
              </a:spcBef>
              <a:spcAft>
                <a:spcPts val="0"/>
              </a:spcAft>
              <a:buFont typeface="Arial" panose="020B0604020202020204" pitchFamily="34" charset="0"/>
              <a:buChar char="•"/>
              <a:defRPr/>
            </a:pPr>
            <a:r>
              <a:rPr lang="en-US" dirty="0" err="1">
                <a:solidFill>
                  <a:srgbClr val="1F497D"/>
                </a:solidFill>
                <a:latin typeface="Calibri"/>
                <a:cs typeface="+mn-cs"/>
              </a:rPr>
              <a:t>Kırklareli</a:t>
            </a:r>
            <a:r>
              <a:rPr lang="en-US" dirty="0">
                <a:solidFill>
                  <a:srgbClr val="1F497D"/>
                </a:solidFill>
                <a:latin typeface="Calibri"/>
                <a:cs typeface="+mn-cs"/>
              </a:rPr>
              <a:t> İli (8 Belediye</a:t>
            </a:r>
            <a:r>
              <a:rPr lang="en-US" sz="1764" dirty="0">
                <a:solidFill>
                  <a:srgbClr val="333399"/>
                </a:solidFill>
                <a:latin typeface="Calibri"/>
                <a:cs typeface="+mn-cs"/>
              </a:rPr>
              <a:t>)</a:t>
            </a:r>
          </a:p>
          <a:p>
            <a:pPr eaLnBrk="1" fontAlgn="auto" hangingPunct="1">
              <a:spcBef>
                <a:spcPts val="0"/>
              </a:spcBef>
              <a:spcAft>
                <a:spcPts val="0"/>
              </a:spcAft>
              <a:defRPr/>
            </a:pPr>
            <a:endParaRPr lang="en-US" sz="1764" dirty="0">
              <a:solidFill>
                <a:srgbClr val="336699"/>
              </a:solidFill>
              <a:latin typeface="Calibri"/>
              <a:cs typeface="+mn-cs"/>
            </a:endParaRPr>
          </a:p>
        </p:txBody>
      </p:sp>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1211" y="325774"/>
            <a:ext cx="1728192" cy="519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Tree>
    <p:extLst>
      <p:ext uri="{BB962C8B-B14F-4D97-AF65-F5344CB8AC3E}">
        <p14:creationId xmlns:p14="http://schemas.microsoft.com/office/powerpoint/2010/main" val="41275502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5"/>
          <p:cNvSpPr txBox="1">
            <a:spLocks noChangeArrowheads="1"/>
          </p:cNvSpPr>
          <p:nvPr/>
        </p:nvSpPr>
        <p:spPr bwMode="auto">
          <a:xfrm>
            <a:off x="721713" y="1779305"/>
            <a:ext cx="7419138" cy="3880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spcBef>
                <a:spcPts val="800"/>
              </a:spcBef>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3200">
                <a:solidFill>
                  <a:srgbClr val="000000"/>
                </a:solidFill>
                <a:latin typeface="Calibri" panose="020F0502020204030204" pitchFamily="34" charset="0"/>
                <a:ea typeface="Microsoft YaHei" panose="020B0503020204020204" pitchFamily="34" charset="-122"/>
              </a:defRPr>
            </a:lvl1pPr>
            <a:lvl2pPr>
              <a:spcBef>
                <a:spcPts val="700"/>
              </a:spcBef>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800">
                <a:solidFill>
                  <a:srgbClr val="000000"/>
                </a:solidFill>
                <a:latin typeface="Calibri" panose="020F050202020403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rgbClr val="000000"/>
                </a:solidFill>
                <a:latin typeface="Calibri" panose="020F0502020204030204" pitchFamily="34" charset="0"/>
                <a:ea typeface="Microsoft YaHei" panose="020B0503020204020204" pitchFamily="34" charset="-122"/>
              </a:defRPr>
            </a:lvl3pPr>
            <a:lvl4pPr>
              <a:spcBef>
                <a:spcPts val="500"/>
              </a:spcBef>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000">
                <a:solidFill>
                  <a:srgbClr val="000000"/>
                </a:solidFill>
                <a:latin typeface="Calibri" panose="020F0502020204030204" pitchFamily="34" charset="0"/>
                <a:ea typeface="Microsoft YaHei" panose="020B0503020204020204" pitchFamily="34" charset="-122"/>
              </a:defRPr>
            </a:lvl4pPr>
            <a:lvl5pPr>
              <a:spcBef>
                <a:spcPts val="500"/>
              </a:spcBef>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000">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000">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000">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000">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000">
                <a:solidFill>
                  <a:srgbClr val="000000"/>
                </a:solidFill>
                <a:latin typeface="Calibri" panose="020F0502020204030204" pitchFamily="34" charset="0"/>
                <a:ea typeface="Microsoft YaHei" panose="020B0503020204020204" pitchFamily="34" charset="-122"/>
              </a:defRPr>
            </a:lvl9pPr>
          </a:lstStyle>
          <a:p>
            <a:pPr defTabSz="423657">
              <a:spcBef>
                <a:spcPts val="212"/>
              </a:spcBef>
              <a:buClrTx/>
              <a:defRPr/>
            </a:pPr>
            <a:endParaRPr lang="tr-TR" altLang="tr-TR" sz="849" b="1">
              <a:solidFill>
                <a:srgbClr val="333399"/>
              </a:solidFill>
              <a:latin typeface="Arial" panose="020B0604020202020204" pitchFamily="34" charset="0"/>
            </a:endParaRPr>
          </a:p>
          <a:p>
            <a:pPr defTabSz="423657">
              <a:spcBef>
                <a:spcPts val="566"/>
              </a:spcBef>
              <a:buClrTx/>
              <a:defRPr/>
            </a:pPr>
            <a:r>
              <a:rPr lang="tr-TR" altLang="tr-TR" sz="2263" b="1">
                <a:solidFill>
                  <a:srgbClr val="333399"/>
                </a:solidFill>
                <a:latin typeface="Arial" panose="020B0604020202020204" pitchFamily="34" charset="0"/>
              </a:rPr>
              <a:t>	</a:t>
            </a:r>
          </a:p>
        </p:txBody>
      </p:sp>
      <p:sp>
        <p:nvSpPr>
          <p:cNvPr id="5123" name="Text Box 6"/>
          <p:cNvSpPr txBox="1">
            <a:spLocks noChangeArrowheads="1"/>
          </p:cNvSpPr>
          <p:nvPr/>
        </p:nvSpPr>
        <p:spPr bwMode="auto">
          <a:xfrm>
            <a:off x="429916" y="1527716"/>
            <a:ext cx="8216266" cy="44815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4869" tIns="44132" rIns="84869" bIns="44132"/>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Calibri" panose="020F0502020204030204" pitchFamily="34" charset="0"/>
                <a:ea typeface="Microsoft YaHei" panose="020B0503020204020204" pitchFamily="34" charset="-122"/>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ea typeface="Microsoft YaHei" panose="020B0503020204020204" pitchFamily="34" charset="-122"/>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ea typeface="Microsoft YaHei" panose="020B0503020204020204" pitchFamily="34" charset="-122"/>
              </a:defRPr>
            </a:lvl9pPr>
          </a:lstStyle>
          <a:p>
            <a:pPr algn="ctr" defTabSz="423657">
              <a:spcBef>
                <a:spcPts val="566"/>
              </a:spcBef>
              <a:buClrTx/>
              <a:defRPr/>
            </a:pPr>
            <a:endParaRPr lang="tr-TR" altLang="tr-TR" sz="943" b="1" dirty="0">
              <a:solidFill>
                <a:srgbClr val="262699"/>
              </a:solidFill>
              <a:ea typeface="ＭＳ Ｐゴシック" panose="020B0600070205080204" pitchFamily="34" charset="-128"/>
            </a:endParaRPr>
          </a:p>
          <a:p>
            <a:pPr algn="ctr" defTabSz="423657">
              <a:spcBef>
                <a:spcPts val="566"/>
              </a:spcBef>
              <a:buClrTx/>
              <a:defRPr/>
            </a:pPr>
            <a:r>
              <a:rPr lang="tr-TR" altLang="tr-TR" sz="3018" b="1" dirty="0">
                <a:solidFill>
                  <a:schemeClr val="tx2"/>
                </a:solidFill>
                <a:ea typeface="ＭＳ Ｐゴシック" panose="020B0600070205080204" pitchFamily="34" charset="-128"/>
              </a:rPr>
              <a:t>INTERREG NEXT KARADENİZ HAVZASINDA </a:t>
            </a:r>
          </a:p>
          <a:p>
            <a:pPr algn="ctr" defTabSz="423657">
              <a:spcBef>
                <a:spcPct val="0"/>
              </a:spcBef>
              <a:buClrTx/>
              <a:defRPr/>
            </a:pPr>
            <a:r>
              <a:rPr lang="tr-TR" altLang="tr-TR" sz="3018" b="1" dirty="0">
                <a:solidFill>
                  <a:schemeClr val="tx2"/>
                </a:solidFill>
                <a:ea typeface="ＭＳ Ｐゴシック" panose="020B0600070205080204" pitchFamily="34" charset="-128"/>
              </a:rPr>
              <a:t>SINIR ÖTESİ İŞBİRLİĞİ PROGRAMI</a:t>
            </a:r>
          </a:p>
        </p:txBody>
      </p:sp>
      <p:pic>
        <p:nvPicPr>
          <p:cNvPr id="5"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3728" y="3140968"/>
            <a:ext cx="3453663" cy="77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Tree>
    <p:extLst>
      <p:ext uri="{BB962C8B-B14F-4D97-AF65-F5344CB8AC3E}">
        <p14:creationId xmlns:p14="http://schemas.microsoft.com/office/powerpoint/2010/main" val="16716616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ikdörtgen 1"/>
          <p:cNvSpPr>
            <a:spLocks noGrp="1" noChangeArrowheads="1"/>
          </p:cNvSpPr>
          <p:nvPr>
            <p:ph type="title" idx="4294967295"/>
          </p:nvPr>
        </p:nvSpPr>
        <p:spPr bwMode="auto">
          <a:xfrm>
            <a:off x="457699" y="191319"/>
            <a:ext cx="7416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tr-TR" altLang="tr-TR" sz="2400" b="1" dirty="0">
                <a:solidFill>
                  <a:srgbClr val="002060"/>
                </a:solidFill>
                <a:effectLst>
                  <a:outerShdw blurRad="38100" dist="38100" dir="2700000" algn="tl">
                    <a:srgbClr val="000000">
                      <a:alpha val="43137"/>
                    </a:srgbClr>
                  </a:outerShdw>
                </a:effectLst>
                <a:latin typeface="+mn-lt"/>
                <a:ea typeface="ＭＳ Ｐゴシック" panose="020B0600070205080204" pitchFamily="34" charset="-128"/>
              </a:rPr>
              <a:t>Karadeniz Havzasında </a:t>
            </a:r>
            <a:br>
              <a:rPr lang="tr-TR" altLang="tr-TR" sz="2400" b="1" dirty="0">
                <a:solidFill>
                  <a:srgbClr val="002060"/>
                </a:solidFill>
                <a:effectLst>
                  <a:outerShdw blurRad="38100" dist="38100" dir="2700000" algn="tl">
                    <a:srgbClr val="000000">
                      <a:alpha val="43137"/>
                    </a:srgbClr>
                  </a:outerShdw>
                </a:effectLst>
                <a:latin typeface="+mn-lt"/>
                <a:ea typeface="ＭＳ Ｐゴシック" panose="020B0600070205080204" pitchFamily="34" charset="-128"/>
              </a:rPr>
            </a:br>
            <a:r>
              <a:rPr lang="tr-TR" altLang="tr-TR" sz="2400" b="1" dirty="0">
                <a:solidFill>
                  <a:srgbClr val="002060"/>
                </a:solidFill>
                <a:effectLst>
                  <a:outerShdw blurRad="38100" dist="38100" dir="2700000" algn="tl">
                    <a:srgbClr val="000000">
                      <a:alpha val="43137"/>
                    </a:srgbClr>
                  </a:outerShdw>
                </a:effectLst>
                <a:latin typeface="+mn-lt"/>
                <a:ea typeface="ＭＳ Ｐゴシック" panose="020B0600070205080204" pitchFamily="34" charset="-128"/>
              </a:rPr>
              <a:t>Sınır Ötesi İşbirliği Programı</a:t>
            </a:r>
          </a:p>
        </p:txBody>
      </p:sp>
      <p:pic>
        <p:nvPicPr>
          <p:cNvPr id="3" name="Resim 2"/>
          <p:cNvPicPr>
            <a:picLocks noChangeAspect="1"/>
          </p:cNvPicPr>
          <p:nvPr/>
        </p:nvPicPr>
        <p:blipFill>
          <a:blip r:embed="rId3"/>
          <a:stretch>
            <a:fillRect/>
          </a:stretch>
        </p:blipFill>
        <p:spPr>
          <a:xfrm>
            <a:off x="1635603" y="3284984"/>
            <a:ext cx="5616623" cy="2808312"/>
          </a:xfrm>
          <a:prstGeom prst="rect">
            <a:avLst/>
          </a:prstGeom>
        </p:spPr>
      </p:pic>
      <p:pic>
        <p:nvPicPr>
          <p:cNvPr id="8" name="Resim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528" y="1368959"/>
            <a:ext cx="8352928" cy="2024386"/>
          </a:xfrm>
          <a:prstGeom prst="rect">
            <a:avLst/>
          </a:prstGeom>
        </p:spPr>
      </p:pic>
      <p:pic>
        <p:nvPicPr>
          <p:cNvPr id="6"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86226" y="332656"/>
            <a:ext cx="2578572"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Altbilgi Yer Tutucusu 4"/>
          <p:cNvSpPr>
            <a:spLocks noGrp="1"/>
          </p:cNvSpPr>
          <p:nvPr>
            <p:ph type="ftr" sz="quarter" idx="3"/>
          </p:nvPr>
        </p:nvSpPr>
        <p:spPr>
          <a:xfrm>
            <a:off x="3275856" y="6523318"/>
            <a:ext cx="3023402" cy="229596"/>
          </a:xfrm>
          <a:prstGeom prst="rect">
            <a:avLst/>
          </a:prstGeom>
          <a:ln>
            <a:noFill/>
          </a:ln>
        </p:spPr>
        <p:txBody>
          <a:bodyPr vert="horz" lIns="91440" tIns="45720" rIns="91440" bIns="45720" rtlCol="0" anchor="ctr"/>
          <a:lstStyle>
            <a:lvl1pPr algn="ctr">
              <a:defRPr sz="1200">
                <a:solidFill>
                  <a:schemeClr val="tx1">
                    <a:tint val="75000"/>
                  </a:schemeClr>
                </a:solidFill>
                <a:latin typeface="Avenir Book" panose="02000503020000020003" pitchFamily="2" charset="0"/>
                <a:ea typeface="Ebrima" panose="02000000000000000000" pitchFamily="2" charset="0"/>
                <a:cs typeface="Ebrima" panose="02000000000000000000" pitchFamily="2" charset="0"/>
              </a:defRPr>
            </a:lvl1pPr>
          </a:lstStyle>
          <a:p>
            <a:pPr>
              <a:defRPr/>
            </a:pPr>
            <a:r>
              <a:rPr lang="tr-TR" dirty="0" smtClean="0"/>
              <a:t>Sınır Ötesi İşbirliği Daire Başkanlığı </a:t>
            </a:r>
            <a:endParaRPr lang="tr-TR" dirty="0"/>
          </a:p>
        </p:txBody>
      </p:sp>
    </p:spTree>
    <p:extLst>
      <p:ext uri="{BB962C8B-B14F-4D97-AF65-F5344CB8AC3E}">
        <p14:creationId xmlns:p14="http://schemas.microsoft.com/office/powerpoint/2010/main" val="3079980798"/>
      </p:ext>
    </p:extLst>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a:defPPr>
      </a:lstStyle>
    </a:txDef>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8654</TotalTime>
  <Words>1295</Words>
  <Application>Microsoft Office PowerPoint</Application>
  <PresentationFormat>Ekran Gösterisi (4:3)</PresentationFormat>
  <Paragraphs>215</Paragraphs>
  <Slides>19</Slides>
  <Notes>17</Notes>
  <HiddenSlides>0</HiddenSlides>
  <MMClips>0</MMClips>
  <ScaleCrop>false</ScaleCrop>
  <HeadingPairs>
    <vt:vector size="6" baseType="variant">
      <vt:variant>
        <vt:lpstr>Kullanılan Yazı Tipleri</vt:lpstr>
      </vt:variant>
      <vt:variant>
        <vt:i4>10</vt:i4>
      </vt:variant>
      <vt:variant>
        <vt:lpstr>Tema</vt:lpstr>
      </vt:variant>
      <vt:variant>
        <vt:i4>1</vt:i4>
      </vt:variant>
      <vt:variant>
        <vt:lpstr>Slayt Başlıkları</vt:lpstr>
      </vt:variant>
      <vt:variant>
        <vt:i4>19</vt:i4>
      </vt:variant>
    </vt:vector>
  </HeadingPairs>
  <TitlesOfParts>
    <vt:vector size="30" baseType="lpstr">
      <vt:lpstr>Microsoft YaHei</vt:lpstr>
      <vt:lpstr>ＭＳ Ｐゴシック</vt:lpstr>
      <vt:lpstr>Arial</vt:lpstr>
      <vt:lpstr>Avenir Book</vt:lpstr>
      <vt:lpstr>Avenir-LightOblique</vt:lpstr>
      <vt:lpstr>Calibri</vt:lpstr>
      <vt:lpstr>Ebrima</vt:lpstr>
      <vt:lpstr>Tahoma</vt:lpstr>
      <vt:lpstr>Times New Roman</vt:lpstr>
      <vt:lpstr>Wingdings</vt:lpstr>
      <vt:lpstr>Ofis Teması</vt:lpstr>
      <vt:lpstr>PowerPoint Sunusu</vt:lpstr>
      <vt:lpstr>PowerPoint Sunusu</vt:lpstr>
      <vt:lpstr>PowerPoint Sunusu</vt:lpstr>
      <vt:lpstr>PowerPoint Sunusu</vt:lpstr>
      <vt:lpstr>PowerPoint Sunusu</vt:lpstr>
      <vt:lpstr>PowerPoint Sunusu</vt:lpstr>
      <vt:lpstr>                                          </vt:lpstr>
      <vt:lpstr>PowerPoint Sunusu</vt:lpstr>
      <vt:lpstr>Karadeniz Havzasında  Sınır Ötesi İşbirliği Programı</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IPA Çok Yararlanıcılı Program</dc:title>
  <dc:creator>Tijen İgci</dc:creator>
  <cp:lastModifiedBy>Serkan Bozkurt</cp:lastModifiedBy>
  <cp:revision>663</cp:revision>
  <cp:lastPrinted>2019-02-15T11:53:04Z</cp:lastPrinted>
  <dcterms:created xsi:type="dcterms:W3CDTF">2012-01-03T09:26:33Z</dcterms:created>
  <dcterms:modified xsi:type="dcterms:W3CDTF">2023-05-15T23:18:40Z</dcterms:modified>
</cp:coreProperties>
</file>